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12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drawing5.xml" ContentType="application/vnd.ms-office.drawingml.diagramDrawing+xml"/>
  <Override PartName="/ppt/diagrams/drawing10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C82852-7A9C-4910-877D-4169DFD9D2D9}" type="doc">
      <dgm:prSet loTypeId="urn:microsoft.com/office/officeart/2005/8/layout/list1" loCatId="list" qsTypeId="urn:microsoft.com/office/officeart/2005/8/quickstyle/3d2#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0954ED6-B88E-4475-8814-8A9E26F544FA}">
      <dgm:prSet phldrT="[Tekst]" custT="1"/>
      <dgm:spPr/>
      <dgm:t>
        <a:bodyPr/>
        <a:lstStyle/>
        <a:p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zgodne z podstawą programową kształcenia ogólnego </a:t>
          </a:r>
          <a:b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</a:br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w zakresie nauczania edukacji zdrowotnej w szkole podstawowej (Dz. U. z 2025 r., poz. 378); </a:t>
          </a:r>
          <a:endParaRPr lang="pl-PL" sz="2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DC2EE7CE-10FE-4BF3-B7E2-76FB999B3208}" type="parTrans" cxnId="{AB9D4711-D185-4DA2-94E1-F8F8C643B4A0}">
      <dgm:prSet/>
      <dgm:spPr/>
      <dgm:t>
        <a:bodyPr/>
        <a:lstStyle/>
        <a:p>
          <a:endParaRPr lang="pl-PL"/>
        </a:p>
      </dgm:t>
    </dgm:pt>
    <dgm:pt modelId="{D800DCD7-DD90-40D0-A996-381B77DA5998}" type="sibTrans" cxnId="{AB9D4711-D185-4DA2-94E1-F8F8C643B4A0}">
      <dgm:prSet/>
      <dgm:spPr/>
      <dgm:t>
        <a:bodyPr/>
        <a:lstStyle/>
        <a:p>
          <a:endParaRPr lang="pl-PL"/>
        </a:p>
      </dgm:t>
    </dgm:pt>
    <dgm:pt modelId="{FCD48B6A-44FB-48DE-86A9-2460D1B2CB27}">
      <dgm:prSet custT="1"/>
      <dgm:spPr/>
      <dgm:t>
        <a:bodyPr/>
        <a:lstStyle/>
        <a:p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zgodne z aktualną wiedzą oraz treściami omawianymi </a:t>
          </a:r>
          <a:b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</a:br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na lekcjach innych przedmiotów, w tym: biologii, </a:t>
          </a:r>
          <a:b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</a:br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wychowania fizycznego, edukacji dla bezpieczeństwa, </a:t>
          </a:r>
          <a:b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</a:br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etyki, wiedzy o społeczeństwie i geografii; </a:t>
          </a:r>
        </a:p>
      </dgm:t>
    </dgm:pt>
    <dgm:pt modelId="{65651E8B-8118-40E5-993C-8674375F34BB}" type="parTrans" cxnId="{A9C0B280-FCA9-4F8A-9418-09DCAB3E5290}">
      <dgm:prSet/>
      <dgm:spPr/>
      <dgm:t>
        <a:bodyPr/>
        <a:lstStyle/>
        <a:p>
          <a:endParaRPr lang="pl-PL"/>
        </a:p>
      </dgm:t>
    </dgm:pt>
    <dgm:pt modelId="{2D345E09-3277-4AED-946D-783D29B4C0CA}" type="sibTrans" cxnId="{A9C0B280-FCA9-4F8A-9418-09DCAB3E5290}">
      <dgm:prSet/>
      <dgm:spPr/>
      <dgm:t>
        <a:bodyPr/>
        <a:lstStyle/>
        <a:p>
          <a:endParaRPr lang="pl-PL"/>
        </a:p>
      </dgm:t>
    </dgm:pt>
    <dgm:pt modelId="{36FA8CED-89A7-464B-AFF9-2DFF174C786B}">
      <dgm:prSet custT="1"/>
      <dgm:spPr/>
      <dgm:t>
        <a:bodyPr/>
        <a:lstStyle/>
        <a:p>
          <a:r>
            <a:rPr lang="pl-PL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dostosowane do możliwości ucznia na danym poziomie nauczania. </a:t>
          </a:r>
          <a:endParaRPr lang="pl-PL" sz="20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gm:t>
    </dgm:pt>
    <dgm:pt modelId="{63F4C476-99A8-4E98-AF0F-4EEEA2227B02}" type="parTrans" cxnId="{89D85388-3513-4CEB-A20E-2A06E8F12774}">
      <dgm:prSet/>
      <dgm:spPr/>
      <dgm:t>
        <a:bodyPr/>
        <a:lstStyle/>
        <a:p>
          <a:endParaRPr lang="pl-PL"/>
        </a:p>
      </dgm:t>
    </dgm:pt>
    <dgm:pt modelId="{757396E0-8C2D-490D-A345-6584C6A08EA7}" type="sibTrans" cxnId="{89D85388-3513-4CEB-A20E-2A06E8F12774}">
      <dgm:prSet/>
      <dgm:spPr/>
      <dgm:t>
        <a:bodyPr/>
        <a:lstStyle/>
        <a:p>
          <a:endParaRPr lang="pl-PL"/>
        </a:p>
      </dgm:t>
    </dgm:pt>
    <dgm:pt modelId="{397AF359-3460-412D-A1B1-68882306268C}" type="pres">
      <dgm:prSet presAssocID="{04C82852-7A9C-4910-877D-4169DFD9D2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5E33718-AF18-49E7-AEF4-E7BBBC85D22D}" type="pres">
      <dgm:prSet presAssocID="{A0954ED6-B88E-4475-8814-8A9E26F544FA}" presName="parentLin" presStyleCnt="0"/>
      <dgm:spPr/>
    </dgm:pt>
    <dgm:pt modelId="{317B2200-35B0-493F-983A-46B98D972D2E}" type="pres">
      <dgm:prSet presAssocID="{A0954ED6-B88E-4475-8814-8A9E26F544FA}" presName="parentLeftMargin" presStyleLbl="node1" presStyleIdx="0" presStyleCnt="3"/>
      <dgm:spPr/>
      <dgm:t>
        <a:bodyPr/>
        <a:lstStyle/>
        <a:p>
          <a:endParaRPr lang="pl-PL"/>
        </a:p>
      </dgm:t>
    </dgm:pt>
    <dgm:pt modelId="{84EB2C84-A5D8-45B4-B355-907BE9C422B0}" type="pres">
      <dgm:prSet presAssocID="{A0954ED6-B88E-4475-8814-8A9E26F544FA}" presName="parentText" presStyleLbl="node1" presStyleIdx="0" presStyleCnt="3" custScaleX="136070" custScaleY="12123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FBDE565-DC22-4059-A833-350FE6F60984}" type="pres">
      <dgm:prSet presAssocID="{A0954ED6-B88E-4475-8814-8A9E26F544FA}" presName="negativeSpace" presStyleCnt="0"/>
      <dgm:spPr/>
    </dgm:pt>
    <dgm:pt modelId="{949BEC7C-ECB8-413C-A57F-E115877D3FAC}" type="pres">
      <dgm:prSet presAssocID="{A0954ED6-B88E-4475-8814-8A9E26F544FA}" presName="childText" presStyleLbl="conFgAcc1" presStyleIdx="0" presStyleCnt="3">
        <dgm:presLayoutVars>
          <dgm:bulletEnabled val="1"/>
        </dgm:presLayoutVars>
      </dgm:prSet>
      <dgm:spPr/>
    </dgm:pt>
    <dgm:pt modelId="{48D5F9A4-4E87-467D-9FF3-F01402D35306}" type="pres">
      <dgm:prSet presAssocID="{D800DCD7-DD90-40D0-A996-381B77DA5998}" presName="spaceBetweenRectangles" presStyleCnt="0"/>
      <dgm:spPr/>
    </dgm:pt>
    <dgm:pt modelId="{D3B50979-505B-4412-8086-57C13284E3A1}" type="pres">
      <dgm:prSet presAssocID="{FCD48B6A-44FB-48DE-86A9-2460D1B2CB27}" presName="parentLin" presStyleCnt="0"/>
      <dgm:spPr/>
    </dgm:pt>
    <dgm:pt modelId="{E7ED676C-9671-438C-B9ED-33C607BE82C3}" type="pres">
      <dgm:prSet presAssocID="{FCD48B6A-44FB-48DE-86A9-2460D1B2CB27}" presName="parentLeftMargin" presStyleLbl="node1" presStyleIdx="0" presStyleCnt="3"/>
      <dgm:spPr/>
      <dgm:t>
        <a:bodyPr/>
        <a:lstStyle/>
        <a:p>
          <a:endParaRPr lang="pl-PL"/>
        </a:p>
      </dgm:t>
    </dgm:pt>
    <dgm:pt modelId="{F9B26E36-5D94-49F5-9DD9-626E0FD47C1D}" type="pres">
      <dgm:prSet presAssocID="{FCD48B6A-44FB-48DE-86A9-2460D1B2CB27}" presName="parentText" presStyleLbl="node1" presStyleIdx="1" presStyleCnt="3" custScaleX="136070" custScaleY="15733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94E1B2D-ACCF-49D6-9E36-21681D28C74A}" type="pres">
      <dgm:prSet presAssocID="{FCD48B6A-44FB-48DE-86A9-2460D1B2CB27}" presName="negativeSpace" presStyleCnt="0"/>
      <dgm:spPr/>
    </dgm:pt>
    <dgm:pt modelId="{03E575E7-F470-48B5-85FF-E35D2B2866A0}" type="pres">
      <dgm:prSet presAssocID="{FCD48B6A-44FB-48DE-86A9-2460D1B2CB27}" presName="childText" presStyleLbl="conFgAcc1" presStyleIdx="1" presStyleCnt="3">
        <dgm:presLayoutVars>
          <dgm:bulletEnabled val="1"/>
        </dgm:presLayoutVars>
      </dgm:prSet>
      <dgm:spPr/>
    </dgm:pt>
    <dgm:pt modelId="{20085F50-A762-4679-BC8B-021A738DC1FD}" type="pres">
      <dgm:prSet presAssocID="{2D345E09-3277-4AED-946D-783D29B4C0CA}" presName="spaceBetweenRectangles" presStyleCnt="0"/>
      <dgm:spPr/>
    </dgm:pt>
    <dgm:pt modelId="{87283C47-52BA-4B8A-9CD5-9144A2281D88}" type="pres">
      <dgm:prSet presAssocID="{36FA8CED-89A7-464B-AFF9-2DFF174C786B}" presName="parentLin" presStyleCnt="0"/>
      <dgm:spPr/>
    </dgm:pt>
    <dgm:pt modelId="{0F6EC2E9-CAF9-4E3A-A4D0-144A95A93B6B}" type="pres">
      <dgm:prSet presAssocID="{36FA8CED-89A7-464B-AFF9-2DFF174C786B}" presName="parentLeftMargin" presStyleLbl="node1" presStyleIdx="1" presStyleCnt="3"/>
      <dgm:spPr/>
      <dgm:t>
        <a:bodyPr/>
        <a:lstStyle/>
        <a:p>
          <a:endParaRPr lang="pl-PL"/>
        </a:p>
      </dgm:t>
    </dgm:pt>
    <dgm:pt modelId="{58F795E5-1F16-47D7-AE08-562CB315DB22}" type="pres">
      <dgm:prSet presAssocID="{36FA8CED-89A7-464B-AFF9-2DFF174C786B}" presName="parentText" presStyleLbl="node1" presStyleIdx="2" presStyleCnt="3" custScaleX="13607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5663E34-B787-4A5E-A3EE-45A9AD34413B}" type="pres">
      <dgm:prSet presAssocID="{36FA8CED-89A7-464B-AFF9-2DFF174C786B}" presName="negativeSpace" presStyleCnt="0"/>
      <dgm:spPr/>
    </dgm:pt>
    <dgm:pt modelId="{07F4AF4C-CDE8-4C2D-98A0-A80110954E46}" type="pres">
      <dgm:prSet presAssocID="{36FA8CED-89A7-464B-AFF9-2DFF174C786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31205BF-4289-4783-9E78-CF2DF8DCD6DB}" type="presOf" srcId="{04C82852-7A9C-4910-877D-4169DFD9D2D9}" destId="{397AF359-3460-412D-A1B1-68882306268C}" srcOrd="0" destOrd="0" presId="urn:microsoft.com/office/officeart/2005/8/layout/list1"/>
    <dgm:cxn modelId="{AB9D4711-D185-4DA2-94E1-F8F8C643B4A0}" srcId="{04C82852-7A9C-4910-877D-4169DFD9D2D9}" destId="{A0954ED6-B88E-4475-8814-8A9E26F544FA}" srcOrd="0" destOrd="0" parTransId="{DC2EE7CE-10FE-4BF3-B7E2-76FB999B3208}" sibTransId="{D800DCD7-DD90-40D0-A996-381B77DA5998}"/>
    <dgm:cxn modelId="{DB664040-59BD-4F4F-959F-BE0FD8BC528C}" type="presOf" srcId="{36FA8CED-89A7-464B-AFF9-2DFF174C786B}" destId="{58F795E5-1F16-47D7-AE08-562CB315DB22}" srcOrd="1" destOrd="0" presId="urn:microsoft.com/office/officeart/2005/8/layout/list1"/>
    <dgm:cxn modelId="{9968B551-0705-4B59-84EB-4321CC56EC46}" type="presOf" srcId="{FCD48B6A-44FB-48DE-86A9-2460D1B2CB27}" destId="{E7ED676C-9671-438C-B9ED-33C607BE82C3}" srcOrd="0" destOrd="0" presId="urn:microsoft.com/office/officeart/2005/8/layout/list1"/>
    <dgm:cxn modelId="{641BB5E8-A28F-4525-8609-8818C7D136EF}" type="presOf" srcId="{36FA8CED-89A7-464B-AFF9-2DFF174C786B}" destId="{0F6EC2E9-CAF9-4E3A-A4D0-144A95A93B6B}" srcOrd="0" destOrd="0" presId="urn:microsoft.com/office/officeart/2005/8/layout/list1"/>
    <dgm:cxn modelId="{A9C0B280-FCA9-4F8A-9418-09DCAB3E5290}" srcId="{04C82852-7A9C-4910-877D-4169DFD9D2D9}" destId="{FCD48B6A-44FB-48DE-86A9-2460D1B2CB27}" srcOrd="1" destOrd="0" parTransId="{65651E8B-8118-40E5-993C-8674375F34BB}" sibTransId="{2D345E09-3277-4AED-946D-783D29B4C0CA}"/>
    <dgm:cxn modelId="{89D85388-3513-4CEB-A20E-2A06E8F12774}" srcId="{04C82852-7A9C-4910-877D-4169DFD9D2D9}" destId="{36FA8CED-89A7-464B-AFF9-2DFF174C786B}" srcOrd="2" destOrd="0" parTransId="{63F4C476-99A8-4E98-AF0F-4EEEA2227B02}" sibTransId="{757396E0-8C2D-490D-A345-6584C6A08EA7}"/>
    <dgm:cxn modelId="{EEAB9D43-8BED-4BDC-8975-AC9633816CCA}" type="presOf" srcId="{A0954ED6-B88E-4475-8814-8A9E26F544FA}" destId="{84EB2C84-A5D8-45B4-B355-907BE9C422B0}" srcOrd="1" destOrd="0" presId="urn:microsoft.com/office/officeart/2005/8/layout/list1"/>
    <dgm:cxn modelId="{F0779946-8D4F-4A42-90FD-1AC88D028BCC}" type="presOf" srcId="{A0954ED6-B88E-4475-8814-8A9E26F544FA}" destId="{317B2200-35B0-493F-983A-46B98D972D2E}" srcOrd="0" destOrd="0" presId="urn:microsoft.com/office/officeart/2005/8/layout/list1"/>
    <dgm:cxn modelId="{C7069FC7-5F2E-4555-A81D-EA21EF19E9A8}" type="presOf" srcId="{FCD48B6A-44FB-48DE-86A9-2460D1B2CB27}" destId="{F9B26E36-5D94-49F5-9DD9-626E0FD47C1D}" srcOrd="1" destOrd="0" presId="urn:microsoft.com/office/officeart/2005/8/layout/list1"/>
    <dgm:cxn modelId="{CA71A617-9DA8-4935-AFFE-AD12B1C68221}" type="presParOf" srcId="{397AF359-3460-412D-A1B1-68882306268C}" destId="{E5E33718-AF18-49E7-AEF4-E7BBBC85D22D}" srcOrd="0" destOrd="0" presId="urn:microsoft.com/office/officeart/2005/8/layout/list1"/>
    <dgm:cxn modelId="{44220A1F-1CC0-411B-AD94-071F867FAA20}" type="presParOf" srcId="{E5E33718-AF18-49E7-AEF4-E7BBBC85D22D}" destId="{317B2200-35B0-493F-983A-46B98D972D2E}" srcOrd="0" destOrd="0" presId="urn:microsoft.com/office/officeart/2005/8/layout/list1"/>
    <dgm:cxn modelId="{0F823F47-03C1-4C1F-A749-5D45A44D0073}" type="presParOf" srcId="{E5E33718-AF18-49E7-AEF4-E7BBBC85D22D}" destId="{84EB2C84-A5D8-45B4-B355-907BE9C422B0}" srcOrd="1" destOrd="0" presId="urn:microsoft.com/office/officeart/2005/8/layout/list1"/>
    <dgm:cxn modelId="{0B305461-159D-45B8-A9E1-4FB9110EEDCF}" type="presParOf" srcId="{397AF359-3460-412D-A1B1-68882306268C}" destId="{8FBDE565-DC22-4059-A833-350FE6F60984}" srcOrd="1" destOrd="0" presId="urn:microsoft.com/office/officeart/2005/8/layout/list1"/>
    <dgm:cxn modelId="{8E73DEE8-0102-449E-A022-E5DDF0A81646}" type="presParOf" srcId="{397AF359-3460-412D-A1B1-68882306268C}" destId="{949BEC7C-ECB8-413C-A57F-E115877D3FAC}" srcOrd="2" destOrd="0" presId="urn:microsoft.com/office/officeart/2005/8/layout/list1"/>
    <dgm:cxn modelId="{EFF5E74F-4567-44E9-B795-10595CFF624D}" type="presParOf" srcId="{397AF359-3460-412D-A1B1-68882306268C}" destId="{48D5F9A4-4E87-467D-9FF3-F01402D35306}" srcOrd="3" destOrd="0" presId="urn:microsoft.com/office/officeart/2005/8/layout/list1"/>
    <dgm:cxn modelId="{6AB4E9A9-17C8-4130-BF95-8955062B406E}" type="presParOf" srcId="{397AF359-3460-412D-A1B1-68882306268C}" destId="{D3B50979-505B-4412-8086-57C13284E3A1}" srcOrd="4" destOrd="0" presId="urn:microsoft.com/office/officeart/2005/8/layout/list1"/>
    <dgm:cxn modelId="{12BBE3DB-5DEB-4BD9-9BE4-71005B371739}" type="presParOf" srcId="{D3B50979-505B-4412-8086-57C13284E3A1}" destId="{E7ED676C-9671-438C-B9ED-33C607BE82C3}" srcOrd="0" destOrd="0" presId="urn:microsoft.com/office/officeart/2005/8/layout/list1"/>
    <dgm:cxn modelId="{94D59A51-4C4C-486F-AE4A-DE14148A1A8D}" type="presParOf" srcId="{D3B50979-505B-4412-8086-57C13284E3A1}" destId="{F9B26E36-5D94-49F5-9DD9-626E0FD47C1D}" srcOrd="1" destOrd="0" presId="urn:microsoft.com/office/officeart/2005/8/layout/list1"/>
    <dgm:cxn modelId="{9976DAE7-F0E7-4C78-8142-C35A897B835E}" type="presParOf" srcId="{397AF359-3460-412D-A1B1-68882306268C}" destId="{394E1B2D-ACCF-49D6-9E36-21681D28C74A}" srcOrd="5" destOrd="0" presId="urn:microsoft.com/office/officeart/2005/8/layout/list1"/>
    <dgm:cxn modelId="{173C4568-DEFE-4600-A278-D8EB19AEC3EE}" type="presParOf" srcId="{397AF359-3460-412D-A1B1-68882306268C}" destId="{03E575E7-F470-48B5-85FF-E35D2B2866A0}" srcOrd="6" destOrd="0" presId="urn:microsoft.com/office/officeart/2005/8/layout/list1"/>
    <dgm:cxn modelId="{1C05C206-FAA3-4A83-A534-9A47C1A04CD6}" type="presParOf" srcId="{397AF359-3460-412D-A1B1-68882306268C}" destId="{20085F50-A762-4679-BC8B-021A738DC1FD}" srcOrd="7" destOrd="0" presId="urn:microsoft.com/office/officeart/2005/8/layout/list1"/>
    <dgm:cxn modelId="{7F42580F-1C0C-4BFE-BF10-15B2A533DA97}" type="presParOf" srcId="{397AF359-3460-412D-A1B1-68882306268C}" destId="{87283C47-52BA-4B8A-9CD5-9144A2281D88}" srcOrd="8" destOrd="0" presId="urn:microsoft.com/office/officeart/2005/8/layout/list1"/>
    <dgm:cxn modelId="{895143CB-C4DC-4AE7-B19B-B5ACB2733A4A}" type="presParOf" srcId="{87283C47-52BA-4B8A-9CD5-9144A2281D88}" destId="{0F6EC2E9-CAF9-4E3A-A4D0-144A95A93B6B}" srcOrd="0" destOrd="0" presId="urn:microsoft.com/office/officeart/2005/8/layout/list1"/>
    <dgm:cxn modelId="{E0584570-15ED-4B21-9FE5-E879E235FFA7}" type="presParOf" srcId="{87283C47-52BA-4B8A-9CD5-9144A2281D88}" destId="{58F795E5-1F16-47D7-AE08-562CB315DB22}" srcOrd="1" destOrd="0" presId="urn:microsoft.com/office/officeart/2005/8/layout/list1"/>
    <dgm:cxn modelId="{BE195B5E-A64F-4FD5-8AA7-45A8C3BE25BE}" type="presParOf" srcId="{397AF359-3460-412D-A1B1-68882306268C}" destId="{D5663E34-B787-4A5E-A3EE-45A9AD34413B}" srcOrd="9" destOrd="0" presId="urn:microsoft.com/office/officeart/2005/8/layout/list1"/>
    <dgm:cxn modelId="{F3FF1887-367D-43D5-9E16-38D6324189ED}" type="presParOf" srcId="{397AF359-3460-412D-A1B1-68882306268C}" destId="{07F4AF4C-CDE8-4C2D-98A0-A80110954E46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B83A54-D85A-454D-A50D-60BC47822419}" type="doc">
      <dgm:prSet loTypeId="urn:microsoft.com/office/officeart/2005/8/layout/hierarchy1" loCatId="hierarchy" qsTypeId="urn:microsoft.com/office/officeart/2005/8/quickstyle/3d2#2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B9D0020-9346-45A8-9D84-C05231B0814A}">
      <dgm:prSet phldrT="[Tekst]" custT="1"/>
      <dgm:spPr/>
      <dgm:t>
        <a:bodyPr/>
        <a:lstStyle/>
        <a:p>
          <a:r>
            <a:rPr lang="pl-PL" sz="1800" b="0" i="0" dirty="0" smtClean="0"/>
            <a:t>Program nauczania jest przewidziany </a:t>
          </a:r>
          <a:br>
            <a:rPr lang="pl-PL" sz="1800" b="0" i="0" dirty="0" smtClean="0"/>
          </a:br>
          <a:r>
            <a:rPr lang="pl-PL" sz="1800" b="0" i="0" dirty="0" smtClean="0"/>
            <a:t>do realizacji w ramach 144 godzin</a:t>
          </a:r>
          <a:r>
            <a:rPr lang="pl-PL" sz="1800" dirty="0" smtClean="0"/>
            <a:t>, </a:t>
          </a:r>
        </a:p>
        <a:p>
          <a:r>
            <a:rPr lang="pl-PL" sz="1800" dirty="0" smtClean="0"/>
            <a:t>w tym po </a:t>
          </a:r>
          <a:r>
            <a:rPr lang="pl-PL" sz="1800" b="1" dirty="0" smtClean="0"/>
            <a:t>1 godzinie tygodniowo w klasach </a:t>
          </a:r>
          <a:r>
            <a:rPr lang="pl-PL" sz="1800" b="1" dirty="0" err="1" smtClean="0"/>
            <a:t>IV–VII</a:t>
          </a:r>
          <a:r>
            <a:rPr lang="pl-PL" sz="1800" b="1" dirty="0" smtClean="0"/>
            <a:t>    </a:t>
          </a:r>
          <a:r>
            <a:rPr lang="pl-PL" sz="1800" dirty="0" smtClean="0"/>
            <a:t>    </a:t>
          </a:r>
        </a:p>
        <a:p>
          <a:r>
            <a:rPr lang="pl-PL" sz="1800" dirty="0" smtClean="0"/>
            <a:t> oraz </a:t>
          </a:r>
          <a:r>
            <a:rPr lang="pl-PL" sz="1800" b="1" dirty="0" smtClean="0"/>
            <a:t>16 godzin w klasie VIII w I semestrze</a:t>
          </a:r>
          <a:r>
            <a:rPr lang="pl-PL" sz="1800" dirty="0" smtClean="0"/>
            <a:t>, czyli: </a:t>
          </a:r>
          <a:endParaRPr lang="pl-PL" sz="1800" dirty="0"/>
        </a:p>
      </dgm:t>
    </dgm:pt>
    <dgm:pt modelId="{5003812D-124B-4AEF-AA8A-75756F09C22C}" type="parTrans" cxnId="{12AD9EF8-C8D5-4EBA-BA36-2F0E012713BC}">
      <dgm:prSet/>
      <dgm:spPr/>
      <dgm:t>
        <a:bodyPr/>
        <a:lstStyle/>
        <a:p>
          <a:endParaRPr lang="pl-PL"/>
        </a:p>
      </dgm:t>
    </dgm:pt>
    <dgm:pt modelId="{560057E7-335C-410C-8D1E-4DE4A36C1A12}" type="sibTrans" cxnId="{12AD9EF8-C8D5-4EBA-BA36-2F0E012713BC}">
      <dgm:prSet/>
      <dgm:spPr/>
      <dgm:t>
        <a:bodyPr/>
        <a:lstStyle/>
        <a:p>
          <a:endParaRPr lang="pl-PL"/>
        </a:p>
      </dgm:t>
    </dgm:pt>
    <dgm:pt modelId="{D320BA2D-4A61-4315-81E3-91EAE52F73CA}">
      <dgm:prSet/>
      <dgm:spPr/>
      <dgm:t>
        <a:bodyPr/>
        <a:lstStyle/>
        <a:p>
          <a:r>
            <a:rPr lang="pl-PL" dirty="0" smtClean="0"/>
            <a:t>w klasach </a:t>
          </a:r>
          <a:r>
            <a:rPr lang="pl-PL" dirty="0" err="1" smtClean="0"/>
            <a:t>IV–VII</a:t>
          </a:r>
          <a:r>
            <a:rPr lang="pl-PL" dirty="0" smtClean="0"/>
            <a:t>:</a:t>
          </a:r>
        </a:p>
        <a:p>
          <a:r>
            <a:rPr lang="pl-PL" b="1" dirty="0" smtClean="0"/>
            <a:t>32 godziny lekcyjne</a:t>
          </a:r>
          <a:r>
            <a:rPr lang="pl-PL" dirty="0" smtClean="0"/>
            <a:t> </a:t>
          </a:r>
        </a:p>
        <a:p>
          <a:r>
            <a:rPr lang="pl-PL" dirty="0" smtClean="0"/>
            <a:t>(1 godz. tygodniowo przez cały rok szkolny), </a:t>
          </a:r>
        </a:p>
      </dgm:t>
    </dgm:pt>
    <dgm:pt modelId="{D1FEF164-3E17-4520-8F38-885E0E42D226}" type="parTrans" cxnId="{E1B30582-E64B-42A0-8A68-2FCDE8B54F08}">
      <dgm:prSet/>
      <dgm:spPr/>
      <dgm:t>
        <a:bodyPr/>
        <a:lstStyle/>
        <a:p>
          <a:endParaRPr lang="pl-PL"/>
        </a:p>
      </dgm:t>
    </dgm:pt>
    <dgm:pt modelId="{D5CF0DB9-C029-43DB-89DF-23B73B76E92A}" type="sibTrans" cxnId="{E1B30582-E64B-42A0-8A68-2FCDE8B54F08}">
      <dgm:prSet/>
      <dgm:spPr/>
      <dgm:t>
        <a:bodyPr/>
        <a:lstStyle/>
        <a:p>
          <a:endParaRPr lang="pl-PL"/>
        </a:p>
      </dgm:t>
    </dgm:pt>
    <dgm:pt modelId="{32E771C0-0014-48D6-B15D-00F0910316FF}">
      <dgm:prSet/>
      <dgm:spPr/>
      <dgm:t>
        <a:bodyPr/>
        <a:lstStyle/>
        <a:p>
          <a:r>
            <a:rPr lang="pl-PL" dirty="0" smtClean="0"/>
            <a:t>w klasie VIII: </a:t>
          </a:r>
        </a:p>
        <a:p>
          <a:r>
            <a:rPr lang="pl-PL" b="1" dirty="0" smtClean="0"/>
            <a:t>16 godzin lekcyjnych </a:t>
          </a:r>
        </a:p>
        <a:p>
          <a:r>
            <a:rPr lang="pl-PL" dirty="0" smtClean="0"/>
            <a:t>(1 godz. tygodniowo </a:t>
          </a:r>
          <a:br>
            <a:rPr lang="pl-PL" dirty="0" smtClean="0"/>
          </a:br>
          <a:r>
            <a:rPr lang="pl-PL" dirty="0" smtClean="0"/>
            <a:t>w pierwszym semestrze). </a:t>
          </a:r>
          <a:endParaRPr lang="pl-PL" dirty="0"/>
        </a:p>
      </dgm:t>
    </dgm:pt>
    <dgm:pt modelId="{5F820486-797D-4203-AB4D-0677DF62A7AC}" type="parTrans" cxnId="{139377B3-B7B0-4E34-AE3F-93A3C5A92F3E}">
      <dgm:prSet/>
      <dgm:spPr/>
      <dgm:t>
        <a:bodyPr/>
        <a:lstStyle/>
        <a:p>
          <a:endParaRPr lang="pl-PL"/>
        </a:p>
      </dgm:t>
    </dgm:pt>
    <dgm:pt modelId="{783579E5-A72F-4A82-BDD3-7D6EA36D71AA}" type="sibTrans" cxnId="{139377B3-B7B0-4E34-AE3F-93A3C5A92F3E}">
      <dgm:prSet/>
      <dgm:spPr/>
      <dgm:t>
        <a:bodyPr/>
        <a:lstStyle/>
        <a:p>
          <a:endParaRPr lang="pl-PL"/>
        </a:p>
      </dgm:t>
    </dgm:pt>
    <dgm:pt modelId="{BCB50066-8D06-4AF5-8FDB-03EA0AE43423}" type="pres">
      <dgm:prSet presAssocID="{B7B83A54-D85A-454D-A50D-60BC4782241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62FBC60B-4D45-4375-B5C9-8BA5C6088D3D}" type="pres">
      <dgm:prSet presAssocID="{FB9D0020-9346-45A8-9D84-C05231B0814A}" presName="hierRoot1" presStyleCnt="0"/>
      <dgm:spPr/>
    </dgm:pt>
    <dgm:pt modelId="{FB5E9CBA-B65B-4995-9C7B-0B38F62392CB}" type="pres">
      <dgm:prSet presAssocID="{FB9D0020-9346-45A8-9D84-C05231B0814A}" presName="composite" presStyleCnt="0"/>
      <dgm:spPr/>
    </dgm:pt>
    <dgm:pt modelId="{4C29C01C-3551-4053-95A3-E1BC016D6455}" type="pres">
      <dgm:prSet presAssocID="{FB9D0020-9346-45A8-9D84-C05231B0814A}" presName="background" presStyleLbl="node0" presStyleIdx="0" presStyleCnt="1"/>
      <dgm:spPr/>
    </dgm:pt>
    <dgm:pt modelId="{4A5FE0F1-107E-4287-8FAB-CEF6AD9EA86F}" type="pres">
      <dgm:prSet presAssocID="{FB9D0020-9346-45A8-9D84-C05231B0814A}" presName="text" presStyleLbl="fgAcc0" presStyleIdx="0" presStyleCnt="1" custScaleX="20730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EBE99200-0DB7-4317-AA6A-ADF8BA8E25EE}" type="pres">
      <dgm:prSet presAssocID="{FB9D0020-9346-45A8-9D84-C05231B0814A}" presName="hierChild2" presStyleCnt="0"/>
      <dgm:spPr/>
    </dgm:pt>
    <dgm:pt modelId="{2599B4EF-42B2-4525-BFA8-8FEC6C50A492}" type="pres">
      <dgm:prSet presAssocID="{D1FEF164-3E17-4520-8F38-885E0E42D226}" presName="Name10" presStyleLbl="parChTrans1D2" presStyleIdx="0" presStyleCnt="2"/>
      <dgm:spPr/>
      <dgm:t>
        <a:bodyPr/>
        <a:lstStyle/>
        <a:p>
          <a:endParaRPr lang="pl-PL"/>
        </a:p>
      </dgm:t>
    </dgm:pt>
    <dgm:pt modelId="{C77E45F1-57E2-457B-A988-3777EDA4E516}" type="pres">
      <dgm:prSet presAssocID="{D320BA2D-4A61-4315-81E3-91EAE52F73CA}" presName="hierRoot2" presStyleCnt="0"/>
      <dgm:spPr/>
    </dgm:pt>
    <dgm:pt modelId="{47E3B49E-97DF-4E60-9774-2EBAF3571619}" type="pres">
      <dgm:prSet presAssocID="{D320BA2D-4A61-4315-81E3-91EAE52F73CA}" presName="composite2" presStyleCnt="0"/>
      <dgm:spPr/>
    </dgm:pt>
    <dgm:pt modelId="{74B10B7E-4093-43A0-8FC5-169E9037E6CE}" type="pres">
      <dgm:prSet presAssocID="{D320BA2D-4A61-4315-81E3-91EAE52F73CA}" presName="background2" presStyleLbl="node2" presStyleIdx="0" presStyleCnt="2"/>
      <dgm:spPr/>
    </dgm:pt>
    <dgm:pt modelId="{EE3B69F8-07E9-43F8-B217-A909D27B5A80}" type="pres">
      <dgm:prSet presAssocID="{D320BA2D-4A61-4315-81E3-91EAE52F73CA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89D76D3A-B7CD-4E27-9F1C-9FA84B5E7F8B}" type="pres">
      <dgm:prSet presAssocID="{D320BA2D-4A61-4315-81E3-91EAE52F73CA}" presName="hierChild3" presStyleCnt="0"/>
      <dgm:spPr/>
    </dgm:pt>
    <dgm:pt modelId="{8D1320A9-203E-4600-9330-FFE6EACEB562}" type="pres">
      <dgm:prSet presAssocID="{5F820486-797D-4203-AB4D-0677DF62A7AC}" presName="Name10" presStyleLbl="parChTrans1D2" presStyleIdx="1" presStyleCnt="2"/>
      <dgm:spPr/>
      <dgm:t>
        <a:bodyPr/>
        <a:lstStyle/>
        <a:p>
          <a:endParaRPr lang="pl-PL"/>
        </a:p>
      </dgm:t>
    </dgm:pt>
    <dgm:pt modelId="{69EFBC8B-917A-48C2-89B5-BBBB76AC3BBB}" type="pres">
      <dgm:prSet presAssocID="{32E771C0-0014-48D6-B15D-00F0910316FF}" presName="hierRoot2" presStyleCnt="0"/>
      <dgm:spPr/>
    </dgm:pt>
    <dgm:pt modelId="{3A67D2B2-52FF-492C-93DD-5753F56D9886}" type="pres">
      <dgm:prSet presAssocID="{32E771C0-0014-48D6-B15D-00F0910316FF}" presName="composite2" presStyleCnt="0"/>
      <dgm:spPr/>
    </dgm:pt>
    <dgm:pt modelId="{6257578D-D658-4E7C-8C1F-6B83927740EA}" type="pres">
      <dgm:prSet presAssocID="{32E771C0-0014-48D6-B15D-00F0910316FF}" presName="background2" presStyleLbl="node2" presStyleIdx="1" presStyleCnt="2"/>
      <dgm:spPr/>
    </dgm:pt>
    <dgm:pt modelId="{D646EC88-79D9-4765-8A80-8AF804DB67E0}" type="pres">
      <dgm:prSet presAssocID="{32E771C0-0014-48D6-B15D-00F0910316FF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0C95520-8B70-4B1D-A449-76ED3E686255}" type="pres">
      <dgm:prSet presAssocID="{32E771C0-0014-48D6-B15D-00F0910316FF}" presName="hierChild3" presStyleCnt="0"/>
      <dgm:spPr/>
    </dgm:pt>
  </dgm:ptLst>
  <dgm:cxnLst>
    <dgm:cxn modelId="{2A0A5AB0-8199-4939-BF6A-FB935B32FAF2}" type="presOf" srcId="{5F820486-797D-4203-AB4D-0677DF62A7AC}" destId="{8D1320A9-203E-4600-9330-FFE6EACEB562}" srcOrd="0" destOrd="0" presId="urn:microsoft.com/office/officeart/2005/8/layout/hierarchy1"/>
    <dgm:cxn modelId="{9D6ECFF6-47E6-42C8-B0B6-EFEC192A6994}" type="presOf" srcId="{FB9D0020-9346-45A8-9D84-C05231B0814A}" destId="{4A5FE0F1-107E-4287-8FAB-CEF6AD9EA86F}" srcOrd="0" destOrd="0" presId="urn:microsoft.com/office/officeart/2005/8/layout/hierarchy1"/>
    <dgm:cxn modelId="{A4A48C52-40C6-4EB2-8A2C-72FD8A54A1B7}" type="presOf" srcId="{D320BA2D-4A61-4315-81E3-91EAE52F73CA}" destId="{EE3B69F8-07E9-43F8-B217-A909D27B5A80}" srcOrd="0" destOrd="0" presId="urn:microsoft.com/office/officeart/2005/8/layout/hierarchy1"/>
    <dgm:cxn modelId="{7F6EFCC8-FABA-4B3C-8FD2-8B1C49AE5E91}" type="presOf" srcId="{B7B83A54-D85A-454D-A50D-60BC47822419}" destId="{BCB50066-8D06-4AF5-8FDB-03EA0AE43423}" srcOrd="0" destOrd="0" presId="urn:microsoft.com/office/officeart/2005/8/layout/hierarchy1"/>
    <dgm:cxn modelId="{5EFDAC14-2432-4B8C-81FD-5E108A66BF18}" type="presOf" srcId="{D1FEF164-3E17-4520-8F38-885E0E42D226}" destId="{2599B4EF-42B2-4525-BFA8-8FEC6C50A492}" srcOrd="0" destOrd="0" presId="urn:microsoft.com/office/officeart/2005/8/layout/hierarchy1"/>
    <dgm:cxn modelId="{139377B3-B7B0-4E34-AE3F-93A3C5A92F3E}" srcId="{FB9D0020-9346-45A8-9D84-C05231B0814A}" destId="{32E771C0-0014-48D6-B15D-00F0910316FF}" srcOrd="1" destOrd="0" parTransId="{5F820486-797D-4203-AB4D-0677DF62A7AC}" sibTransId="{783579E5-A72F-4A82-BDD3-7D6EA36D71AA}"/>
    <dgm:cxn modelId="{12AD9EF8-C8D5-4EBA-BA36-2F0E012713BC}" srcId="{B7B83A54-D85A-454D-A50D-60BC47822419}" destId="{FB9D0020-9346-45A8-9D84-C05231B0814A}" srcOrd="0" destOrd="0" parTransId="{5003812D-124B-4AEF-AA8A-75756F09C22C}" sibTransId="{560057E7-335C-410C-8D1E-4DE4A36C1A12}"/>
    <dgm:cxn modelId="{10D3F556-E22D-4356-8CAC-4F2D601A795E}" type="presOf" srcId="{32E771C0-0014-48D6-B15D-00F0910316FF}" destId="{D646EC88-79D9-4765-8A80-8AF804DB67E0}" srcOrd="0" destOrd="0" presId="urn:microsoft.com/office/officeart/2005/8/layout/hierarchy1"/>
    <dgm:cxn modelId="{E1B30582-E64B-42A0-8A68-2FCDE8B54F08}" srcId="{FB9D0020-9346-45A8-9D84-C05231B0814A}" destId="{D320BA2D-4A61-4315-81E3-91EAE52F73CA}" srcOrd="0" destOrd="0" parTransId="{D1FEF164-3E17-4520-8F38-885E0E42D226}" sibTransId="{D5CF0DB9-C029-43DB-89DF-23B73B76E92A}"/>
    <dgm:cxn modelId="{F1DA26D8-F133-48EA-B940-05BFABA144E0}" type="presParOf" srcId="{BCB50066-8D06-4AF5-8FDB-03EA0AE43423}" destId="{62FBC60B-4D45-4375-B5C9-8BA5C6088D3D}" srcOrd="0" destOrd="0" presId="urn:microsoft.com/office/officeart/2005/8/layout/hierarchy1"/>
    <dgm:cxn modelId="{2F58C5AB-063F-4DDA-AB40-51122AAA5432}" type="presParOf" srcId="{62FBC60B-4D45-4375-B5C9-8BA5C6088D3D}" destId="{FB5E9CBA-B65B-4995-9C7B-0B38F62392CB}" srcOrd="0" destOrd="0" presId="urn:microsoft.com/office/officeart/2005/8/layout/hierarchy1"/>
    <dgm:cxn modelId="{CDE345DB-F2E2-467F-B55F-5B2B993C52AE}" type="presParOf" srcId="{FB5E9CBA-B65B-4995-9C7B-0B38F62392CB}" destId="{4C29C01C-3551-4053-95A3-E1BC016D6455}" srcOrd="0" destOrd="0" presId="urn:microsoft.com/office/officeart/2005/8/layout/hierarchy1"/>
    <dgm:cxn modelId="{46E02AAE-E2B4-4B70-ADCC-AFB5BEAAD18C}" type="presParOf" srcId="{FB5E9CBA-B65B-4995-9C7B-0B38F62392CB}" destId="{4A5FE0F1-107E-4287-8FAB-CEF6AD9EA86F}" srcOrd="1" destOrd="0" presId="urn:microsoft.com/office/officeart/2005/8/layout/hierarchy1"/>
    <dgm:cxn modelId="{BE640D63-59AD-4880-A7AC-14E91E4D92BE}" type="presParOf" srcId="{62FBC60B-4D45-4375-B5C9-8BA5C6088D3D}" destId="{EBE99200-0DB7-4317-AA6A-ADF8BA8E25EE}" srcOrd="1" destOrd="0" presId="urn:microsoft.com/office/officeart/2005/8/layout/hierarchy1"/>
    <dgm:cxn modelId="{47C851DD-6224-43A4-8043-3B588D7BE757}" type="presParOf" srcId="{EBE99200-0DB7-4317-AA6A-ADF8BA8E25EE}" destId="{2599B4EF-42B2-4525-BFA8-8FEC6C50A492}" srcOrd="0" destOrd="0" presId="urn:microsoft.com/office/officeart/2005/8/layout/hierarchy1"/>
    <dgm:cxn modelId="{308E781C-6FB0-420B-A615-58D00CAFA8AB}" type="presParOf" srcId="{EBE99200-0DB7-4317-AA6A-ADF8BA8E25EE}" destId="{C77E45F1-57E2-457B-A988-3777EDA4E516}" srcOrd="1" destOrd="0" presId="urn:microsoft.com/office/officeart/2005/8/layout/hierarchy1"/>
    <dgm:cxn modelId="{AF785467-EA0A-4DAE-B7A3-26F26682586F}" type="presParOf" srcId="{C77E45F1-57E2-457B-A988-3777EDA4E516}" destId="{47E3B49E-97DF-4E60-9774-2EBAF3571619}" srcOrd="0" destOrd="0" presId="urn:microsoft.com/office/officeart/2005/8/layout/hierarchy1"/>
    <dgm:cxn modelId="{C705437E-38E6-4270-9654-8CA5214DFEFA}" type="presParOf" srcId="{47E3B49E-97DF-4E60-9774-2EBAF3571619}" destId="{74B10B7E-4093-43A0-8FC5-169E9037E6CE}" srcOrd="0" destOrd="0" presId="urn:microsoft.com/office/officeart/2005/8/layout/hierarchy1"/>
    <dgm:cxn modelId="{49263F30-95DD-46A1-9E9D-05ACA44C62A0}" type="presParOf" srcId="{47E3B49E-97DF-4E60-9774-2EBAF3571619}" destId="{EE3B69F8-07E9-43F8-B217-A909D27B5A80}" srcOrd="1" destOrd="0" presId="urn:microsoft.com/office/officeart/2005/8/layout/hierarchy1"/>
    <dgm:cxn modelId="{1F024D5A-BC54-4289-949F-8026BCFB10A5}" type="presParOf" srcId="{C77E45F1-57E2-457B-A988-3777EDA4E516}" destId="{89D76D3A-B7CD-4E27-9F1C-9FA84B5E7F8B}" srcOrd="1" destOrd="0" presId="urn:microsoft.com/office/officeart/2005/8/layout/hierarchy1"/>
    <dgm:cxn modelId="{9DBCE739-B99F-4C95-B7D2-3F26C97F20BC}" type="presParOf" srcId="{EBE99200-0DB7-4317-AA6A-ADF8BA8E25EE}" destId="{8D1320A9-203E-4600-9330-FFE6EACEB562}" srcOrd="2" destOrd="0" presId="urn:microsoft.com/office/officeart/2005/8/layout/hierarchy1"/>
    <dgm:cxn modelId="{B341E646-FA71-4673-8447-55DD050F7587}" type="presParOf" srcId="{EBE99200-0DB7-4317-AA6A-ADF8BA8E25EE}" destId="{69EFBC8B-917A-48C2-89B5-BBBB76AC3BBB}" srcOrd="3" destOrd="0" presId="urn:microsoft.com/office/officeart/2005/8/layout/hierarchy1"/>
    <dgm:cxn modelId="{E10BFE06-0970-475C-9861-DB6499C0D9F0}" type="presParOf" srcId="{69EFBC8B-917A-48C2-89B5-BBBB76AC3BBB}" destId="{3A67D2B2-52FF-492C-93DD-5753F56D9886}" srcOrd="0" destOrd="0" presId="urn:microsoft.com/office/officeart/2005/8/layout/hierarchy1"/>
    <dgm:cxn modelId="{702278E7-AAB0-4C43-A144-2C36DB344023}" type="presParOf" srcId="{3A67D2B2-52FF-492C-93DD-5753F56D9886}" destId="{6257578D-D658-4E7C-8C1F-6B83927740EA}" srcOrd="0" destOrd="0" presId="urn:microsoft.com/office/officeart/2005/8/layout/hierarchy1"/>
    <dgm:cxn modelId="{AFA56F49-096D-4874-BA74-1AF5D6127B55}" type="presParOf" srcId="{3A67D2B2-52FF-492C-93DD-5753F56D9886}" destId="{D646EC88-79D9-4765-8A80-8AF804DB67E0}" srcOrd="1" destOrd="0" presId="urn:microsoft.com/office/officeart/2005/8/layout/hierarchy1"/>
    <dgm:cxn modelId="{25442216-EEE0-4205-AF12-5508BCD7CAD3}" type="presParOf" srcId="{69EFBC8B-917A-48C2-89B5-BBBB76AC3BBB}" destId="{50C95520-8B70-4B1D-A449-76ED3E686255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A02804-8292-4688-82BD-1AF9E1CBAD57}" type="doc">
      <dgm:prSet loTypeId="urn:microsoft.com/office/officeart/2005/8/layout/default#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E074EA8A-9562-4152-A3E9-3570A3CC1BA2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Wartości </a:t>
          </a: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/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 </a:t>
          </a: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postawy 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DA37514-41C2-43D4-B165-1F1ADE135024}" type="parTrans" cxnId="{E3B1BBCE-2A09-4433-BD4A-35CC1ACA8372}">
      <dgm:prSet/>
      <dgm:spPr/>
      <dgm:t>
        <a:bodyPr/>
        <a:lstStyle/>
        <a:p>
          <a:endParaRPr lang="pl-PL"/>
        </a:p>
      </dgm:t>
    </dgm:pt>
    <dgm:pt modelId="{760AC659-0CC6-4AFA-B649-57FECDF0B5D1}" type="sibTrans" cxnId="{E3B1BBCE-2A09-4433-BD4A-35CC1ACA8372}">
      <dgm:prSet/>
      <dgm:spPr/>
      <dgm:t>
        <a:bodyPr/>
        <a:lstStyle/>
        <a:p>
          <a:endParaRPr lang="pl-PL"/>
        </a:p>
      </dgm:t>
    </dgm:pt>
    <dgm:pt modelId="{8B8BECC9-7D63-4D42-A954-D65904383A31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Zdrowie fizyczne </a:t>
          </a:r>
        </a:p>
      </dgm:t>
    </dgm:pt>
    <dgm:pt modelId="{B24D9108-2CEF-4376-BB10-53146F01ADC5}" type="parTrans" cxnId="{50E19928-6268-4B6A-BA2B-BF3CD8443DD6}">
      <dgm:prSet/>
      <dgm:spPr/>
      <dgm:t>
        <a:bodyPr/>
        <a:lstStyle/>
        <a:p>
          <a:endParaRPr lang="pl-PL"/>
        </a:p>
      </dgm:t>
    </dgm:pt>
    <dgm:pt modelId="{B9B5020A-8DE6-49CA-9B21-61CC32365439}" type="sibTrans" cxnId="{50E19928-6268-4B6A-BA2B-BF3CD8443DD6}">
      <dgm:prSet/>
      <dgm:spPr/>
      <dgm:t>
        <a:bodyPr/>
        <a:lstStyle/>
        <a:p>
          <a:endParaRPr lang="pl-PL"/>
        </a:p>
      </dgm:t>
    </dgm:pt>
    <dgm:pt modelId="{B93211F6-CE51-4DC0-91D6-BE3E8836E4F8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III.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Aktywność fizyczna</a:t>
          </a:r>
        </a:p>
      </dgm:t>
    </dgm:pt>
    <dgm:pt modelId="{48B95EF1-3E40-496E-8C48-543A100E7CCE}" type="parTrans" cxnId="{02829003-2C07-4585-B462-F51150F6118A}">
      <dgm:prSet/>
      <dgm:spPr/>
      <dgm:t>
        <a:bodyPr/>
        <a:lstStyle/>
        <a:p>
          <a:endParaRPr lang="pl-PL"/>
        </a:p>
      </dgm:t>
    </dgm:pt>
    <dgm:pt modelId="{788C54E0-A346-49B4-8CA6-A3D3990DDADC}" type="sibTrans" cxnId="{02829003-2C07-4585-B462-F51150F6118A}">
      <dgm:prSet/>
      <dgm:spPr/>
      <dgm:t>
        <a:bodyPr/>
        <a:lstStyle/>
        <a:p>
          <a:endParaRPr lang="pl-PL"/>
        </a:p>
      </dgm:t>
    </dgm:pt>
    <dgm:pt modelId="{788C3C10-4F49-4FA4-A2D7-B02F44811962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IV. Odżywianie </a:t>
          </a:r>
        </a:p>
      </dgm:t>
    </dgm:pt>
    <dgm:pt modelId="{6469D259-8A7D-4413-A239-FFA64F6B1258}" type="parTrans" cxnId="{3ED0AC8F-72A8-49DA-B1DC-F3D97E493B1C}">
      <dgm:prSet/>
      <dgm:spPr/>
      <dgm:t>
        <a:bodyPr/>
        <a:lstStyle/>
        <a:p>
          <a:endParaRPr lang="pl-PL"/>
        </a:p>
      </dgm:t>
    </dgm:pt>
    <dgm:pt modelId="{2F939A99-1219-44C6-8ACE-C571F1CCA998}" type="sibTrans" cxnId="{3ED0AC8F-72A8-49DA-B1DC-F3D97E493B1C}">
      <dgm:prSet/>
      <dgm:spPr/>
      <dgm:t>
        <a:bodyPr/>
        <a:lstStyle/>
        <a:p>
          <a:endParaRPr lang="pl-PL"/>
        </a:p>
      </dgm:t>
    </dgm:pt>
    <dgm:pt modelId="{549886D1-F2D9-4DDB-9B41-6D9339D0E9A8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Zdrowie psychiczne </a:t>
          </a:r>
        </a:p>
      </dgm:t>
    </dgm:pt>
    <dgm:pt modelId="{8C67D543-B7A9-4958-B506-EC2F7A8A3582}" type="parTrans" cxnId="{7B6DB9E2-7EE5-45EB-B86B-CEA8B852ADFC}">
      <dgm:prSet/>
      <dgm:spPr/>
      <dgm:t>
        <a:bodyPr/>
        <a:lstStyle/>
        <a:p>
          <a:endParaRPr lang="pl-PL"/>
        </a:p>
      </dgm:t>
    </dgm:pt>
    <dgm:pt modelId="{E50B3ADC-F2C9-4784-A3FE-0AC4452027EF}" type="sibTrans" cxnId="{7B6DB9E2-7EE5-45EB-B86B-CEA8B852ADFC}">
      <dgm:prSet/>
      <dgm:spPr/>
      <dgm:t>
        <a:bodyPr/>
        <a:lstStyle/>
        <a:p>
          <a:endParaRPr lang="pl-PL"/>
        </a:p>
      </dgm:t>
    </dgm:pt>
    <dgm:pt modelId="{0F6AD1CC-C3B6-4630-88B1-D390D0DC594E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Zdrowie społeczne </a:t>
          </a:r>
        </a:p>
      </dgm:t>
    </dgm:pt>
    <dgm:pt modelId="{9148A023-BAC1-4DDB-A4F7-BBE1B7340D41}" type="parTrans" cxnId="{5E5A9DB9-E3F2-4412-8895-BB5BDC580E30}">
      <dgm:prSet/>
      <dgm:spPr/>
      <dgm:t>
        <a:bodyPr/>
        <a:lstStyle/>
        <a:p>
          <a:endParaRPr lang="pl-PL"/>
        </a:p>
      </dgm:t>
    </dgm:pt>
    <dgm:pt modelId="{999985BC-AF14-4B5C-9023-BB3987BB0796}" type="sibTrans" cxnId="{5E5A9DB9-E3F2-4412-8895-BB5BDC580E30}">
      <dgm:prSet/>
      <dgm:spPr/>
      <dgm:t>
        <a:bodyPr/>
        <a:lstStyle/>
        <a:p>
          <a:endParaRPr lang="pl-PL"/>
        </a:p>
      </dgm:t>
    </dgm:pt>
    <dgm:pt modelId="{D3E8255C-8117-43FB-B882-B0C9E712A307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VII. Dojrzewanie </a:t>
          </a:r>
        </a:p>
      </dgm:t>
    </dgm:pt>
    <dgm:pt modelId="{0788AEC9-711C-4506-9F2D-76247FB0F8D4}" type="parTrans" cxnId="{FDD433A9-675C-4C98-817E-B11178B8ABD8}">
      <dgm:prSet/>
      <dgm:spPr/>
      <dgm:t>
        <a:bodyPr/>
        <a:lstStyle/>
        <a:p>
          <a:endParaRPr lang="pl-PL"/>
        </a:p>
      </dgm:t>
    </dgm:pt>
    <dgm:pt modelId="{458270CA-1B38-42AC-92FB-F68401C72715}" type="sibTrans" cxnId="{FDD433A9-675C-4C98-817E-B11178B8ABD8}">
      <dgm:prSet/>
      <dgm:spPr/>
      <dgm:t>
        <a:bodyPr/>
        <a:lstStyle/>
        <a:p>
          <a:endParaRPr lang="pl-PL"/>
        </a:p>
      </dgm:t>
    </dgm:pt>
    <dgm:pt modelId="{507A535D-B33E-4E41-A267-D37454CF7123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VIII.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Zdrowie seksualne </a:t>
          </a:r>
        </a:p>
      </dgm:t>
    </dgm:pt>
    <dgm:pt modelId="{672DC657-120C-45E9-BAA5-3B529BA1464B}" type="parTrans" cxnId="{EEC62F41-9178-4334-8100-5910D47105AF}">
      <dgm:prSet/>
      <dgm:spPr/>
      <dgm:t>
        <a:bodyPr/>
        <a:lstStyle/>
        <a:p>
          <a:endParaRPr lang="pl-PL"/>
        </a:p>
      </dgm:t>
    </dgm:pt>
    <dgm:pt modelId="{A8317860-F136-403A-9908-10E9DC382AC2}" type="sibTrans" cxnId="{EEC62F41-9178-4334-8100-5910D47105AF}">
      <dgm:prSet/>
      <dgm:spPr/>
      <dgm:t>
        <a:bodyPr/>
        <a:lstStyle/>
        <a:p>
          <a:endParaRPr lang="pl-PL"/>
        </a:p>
      </dgm:t>
    </dgm:pt>
    <dgm:pt modelId="{EC486513-AF09-4108-9D67-5FE330D642D4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IX.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Zdrowie środowiskowe </a:t>
          </a:r>
        </a:p>
      </dgm:t>
    </dgm:pt>
    <dgm:pt modelId="{16529E1F-50D2-4933-AF52-67403A9CB763}" type="parTrans" cxnId="{9D6F7A9B-5EC4-42EE-A48C-D59EDB93B6B1}">
      <dgm:prSet/>
      <dgm:spPr/>
      <dgm:t>
        <a:bodyPr/>
        <a:lstStyle/>
        <a:p>
          <a:endParaRPr lang="pl-PL"/>
        </a:p>
      </dgm:t>
    </dgm:pt>
    <dgm:pt modelId="{9F2168A6-2D61-444B-89ED-497C7DDC44E0}" type="sibTrans" cxnId="{9D6F7A9B-5EC4-42EE-A48C-D59EDB93B6B1}">
      <dgm:prSet/>
      <dgm:spPr/>
      <dgm:t>
        <a:bodyPr/>
        <a:lstStyle/>
        <a:p>
          <a:endParaRPr lang="pl-PL"/>
        </a:p>
      </dgm:t>
    </dgm:pt>
    <dgm:pt modelId="{E119028D-DE59-4304-8D6A-5B99AEA1EFE3}">
      <dgm:prSet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X.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Internet </a:t>
          </a:r>
          <a:b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 profilaktyka uzależnień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A5F3F93-3FC4-41C6-A027-33D674A75397}" type="parTrans" cxnId="{A7370B89-941B-4AFD-8CAC-6A17663D44B0}">
      <dgm:prSet/>
      <dgm:spPr/>
      <dgm:t>
        <a:bodyPr/>
        <a:lstStyle/>
        <a:p>
          <a:endParaRPr lang="pl-PL"/>
        </a:p>
      </dgm:t>
    </dgm:pt>
    <dgm:pt modelId="{0094FAD3-44C7-466C-A0F8-107A5D364B8D}" type="sibTrans" cxnId="{A7370B89-941B-4AFD-8CAC-6A17663D44B0}">
      <dgm:prSet/>
      <dgm:spPr/>
      <dgm:t>
        <a:bodyPr/>
        <a:lstStyle/>
        <a:p>
          <a:endParaRPr lang="pl-PL"/>
        </a:p>
      </dgm:t>
    </dgm:pt>
    <dgm:pt modelId="{B2615FC8-7D5F-4DCC-97C9-633F55A51BF1}" type="pres">
      <dgm:prSet presAssocID="{22A02804-8292-4688-82BD-1AF9E1CBAD5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DE82828B-6F65-4636-8BFF-663408C8571F}" type="pres">
      <dgm:prSet presAssocID="{E074EA8A-9562-4152-A3E9-3570A3CC1BA2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F5AA06C-5493-4FAE-879D-84C2381B422B}" type="pres">
      <dgm:prSet presAssocID="{760AC659-0CC6-4AFA-B649-57FECDF0B5D1}" presName="sibTrans" presStyleCnt="0"/>
      <dgm:spPr/>
    </dgm:pt>
    <dgm:pt modelId="{73FE4AD4-165F-4DE0-B892-9D6FB5C1D0E4}" type="pres">
      <dgm:prSet presAssocID="{8B8BECC9-7D63-4D42-A954-D65904383A31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18925CF-62EA-4C96-A41D-8A2C28352A32}" type="pres">
      <dgm:prSet presAssocID="{B9B5020A-8DE6-49CA-9B21-61CC32365439}" presName="sibTrans" presStyleCnt="0"/>
      <dgm:spPr/>
    </dgm:pt>
    <dgm:pt modelId="{8B18C9CF-6955-4B9A-B0DF-1E21541F6835}" type="pres">
      <dgm:prSet presAssocID="{B93211F6-CE51-4DC0-91D6-BE3E8836E4F8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F313E3B-B591-4341-82E9-3868BC93383A}" type="pres">
      <dgm:prSet presAssocID="{788C54E0-A346-49B4-8CA6-A3D3990DDADC}" presName="sibTrans" presStyleCnt="0"/>
      <dgm:spPr/>
    </dgm:pt>
    <dgm:pt modelId="{100BED2E-5496-4AAB-B9E8-2C8D9D3CB18A}" type="pres">
      <dgm:prSet presAssocID="{788C3C10-4F49-4FA4-A2D7-B02F44811962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D9CB0AE-ABF7-42E2-BDE3-A5642DBAE46E}" type="pres">
      <dgm:prSet presAssocID="{2F939A99-1219-44C6-8ACE-C571F1CCA998}" presName="sibTrans" presStyleCnt="0"/>
      <dgm:spPr/>
    </dgm:pt>
    <dgm:pt modelId="{6ADF96C0-FEB2-4BA8-9816-FE119FE5E421}" type="pres">
      <dgm:prSet presAssocID="{549886D1-F2D9-4DDB-9B41-6D9339D0E9A8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1C51AFF-C265-4BA4-B545-28037CC7FC91}" type="pres">
      <dgm:prSet presAssocID="{E50B3ADC-F2C9-4784-A3FE-0AC4452027EF}" presName="sibTrans" presStyleCnt="0"/>
      <dgm:spPr/>
    </dgm:pt>
    <dgm:pt modelId="{E9494AEA-2C29-42BF-9D77-8B9245C533D2}" type="pres">
      <dgm:prSet presAssocID="{0F6AD1CC-C3B6-4630-88B1-D390D0DC594E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B571ABA-269D-4DAB-AD86-E1E1AD6725DF}" type="pres">
      <dgm:prSet presAssocID="{999985BC-AF14-4B5C-9023-BB3987BB0796}" presName="sibTrans" presStyleCnt="0"/>
      <dgm:spPr/>
    </dgm:pt>
    <dgm:pt modelId="{15B6A42D-801D-4637-B363-99FBEE9F843A}" type="pres">
      <dgm:prSet presAssocID="{D3E8255C-8117-43FB-B882-B0C9E712A307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815D7C9-3D6C-481B-A427-65A817029DC1}" type="pres">
      <dgm:prSet presAssocID="{458270CA-1B38-42AC-92FB-F68401C72715}" presName="sibTrans" presStyleCnt="0"/>
      <dgm:spPr/>
    </dgm:pt>
    <dgm:pt modelId="{5DA6CE78-478B-4FA7-A17B-8E3C0BB3B6A1}" type="pres">
      <dgm:prSet presAssocID="{507A535D-B33E-4E41-A267-D37454CF7123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645B00F-50BB-4141-ABC8-D18DC8712EC5}" type="pres">
      <dgm:prSet presAssocID="{A8317860-F136-403A-9908-10E9DC382AC2}" presName="sibTrans" presStyleCnt="0"/>
      <dgm:spPr/>
    </dgm:pt>
    <dgm:pt modelId="{73A1AE90-7BDD-4BC2-80EB-CC5A9DB8004F}" type="pres">
      <dgm:prSet presAssocID="{EC486513-AF09-4108-9D67-5FE330D642D4}" presName="node" presStyleLbl="node1" presStyleIdx="8" presStyleCnt="10" custScaleX="155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515CC62-0E05-49F8-A2C5-A12F035405F8}" type="pres">
      <dgm:prSet presAssocID="{9F2168A6-2D61-444B-89ED-497C7DDC44E0}" presName="sibTrans" presStyleCnt="0"/>
      <dgm:spPr/>
    </dgm:pt>
    <dgm:pt modelId="{FC0906AE-E986-4DFD-8CAB-4D4ECE0BEE21}" type="pres">
      <dgm:prSet presAssocID="{E119028D-DE59-4304-8D6A-5B99AEA1EFE3}" presName="node" presStyleLbl="node1" presStyleIdx="9" presStyleCnt="10" custScaleX="16637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E5A9DB9-E3F2-4412-8895-BB5BDC580E30}" srcId="{22A02804-8292-4688-82BD-1AF9E1CBAD57}" destId="{0F6AD1CC-C3B6-4630-88B1-D390D0DC594E}" srcOrd="5" destOrd="0" parTransId="{9148A023-BAC1-4DDB-A4F7-BBE1B7340D41}" sibTransId="{999985BC-AF14-4B5C-9023-BB3987BB0796}"/>
    <dgm:cxn modelId="{EBD7650B-C117-4F1F-BCD1-96896CE82495}" type="presOf" srcId="{EC486513-AF09-4108-9D67-5FE330D642D4}" destId="{73A1AE90-7BDD-4BC2-80EB-CC5A9DB8004F}" srcOrd="0" destOrd="0" presId="urn:microsoft.com/office/officeart/2005/8/layout/default#1"/>
    <dgm:cxn modelId="{02829003-2C07-4585-B462-F51150F6118A}" srcId="{22A02804-8292-4688-82BD-1AF9E1CBAD57}" destId="{B93211F6-CE51-4DC0-91D6-BE3E8836E4F8}" srcOrd="2" destOrd="0" parTransId="{48B95EF1-3E40-496E-8C48-543A100E7CCE}" sibTransId="{788C54E0-A346-49B4-8CA6-A3D3990DDADC}"/>
    <dgm:cxn modelId="{5BBC197C-911D-4D66-AF97-A46F7F2D7AD3}" type="presOf" srcId="{0F6AD1CC-C3B6-4630-88B1-D390D0DC594E}" destId="{E9494AEA-2C29-42BF-9D77-8B9245C533D2}" srcOrd="0" destOrd="0" presId="urn:microsoft.com/office/officeart/2005/8/layout/default#1"/>
    <dgm:cxn modelId="{50E19928-6268-4B6A-BA2B-BF3CD8443DD6}" srcId="{22A02804-8292-4688-82BD-1AF9E1CBAD57}" destId="{8B8BECC9-7D63-4D42-A954-D65904383A31}" srcOrd="1" destOrd="0" parTransId="{B24D9108-2CEF-4376-BB10-53146F01ADC5}" sibTransId="{B9B5020A-8DE6-49CA-9B21-61CC32365439}"/>
    <dgm:cxn modelId="{34A174A6-BAD7-42EB-92EB-5CBAFC3DAA8E}" type="presOf" srcId="{8B8BECC9-7D63-4D42-A954-D65904383A31}" destId="{73FE4AD4-165F-4DE0-B892-9D6FB5C1D0E4}" srcOrd="0" destOrd="0" presId="urn:microsoft.com/office/officeart/2005/8/layout/default#1"/>
    <dgm:cxn modelId="{07956CF0-D017-4911-A330-5C154EA71B3B}" type="presOf" srcId="{D3E8255C-8117-43FB-B882-B0C9E712A307}" destId="{15B6A42D-801D-4637-B363-99FBEE9F843A}" srcOrd="0" destOrd="0" presId="urn:microsoft.com/office/officeart/2005/8/layout/default#1"/>
    <dgm:cxn modelId="{A7370B89-941B-4AFD-8CAC-6A17663D44B0}" srcId="{22A02804-8292-4688-82BD-1AF9E1CBAD57}" destId="{E119028D-DE59-4304-8D6A-5B99AEA1EFE3}" srcOrd="9" destOrd="0" parTransId="{0A5F3F93-3FC4-41C6-A027-33D674A75397}" sibTransId="{0094FAD3-44C7-466C-A0F8-107A5D364B8D}"/>
    <dgm:cxn modelId="{6714D9DF-1F80-4E7B-BCD1-26F3F04D4B09}" type="presOf" srcId="{549886D1-F2D9-4DDB-9B41-6D9339D0E9A8}" destId="{6ADF96C0-FEB2-4BA8-9816-FE119FE5E421}" srcOrd="0" destOrd="0" presId="urn:microsoft.com/office/officeart/2005/8/layout/default#1"/>
    <dgm:cxn modelId="{FDD433A9-675C-4C98-817E-B11178B8ABD8}" srcId="{22A02804-8292-4688-82BD-1AF9E1CBAD57}" destId="{D3E8255C-8117-43FB-B882-B0C9E712A307}" srcOrd="6" destOrd="0" parTransId="{0788AEC9-711C-4506-9F2D-76247FB0F8D4}" sibTransId="{458270CA-1B38-42AC-92FB-F68401C72715}"/>
    <dgm:cxn modelId="{785CB7E6-EC96-4589-8F45-EDB75E67B062}" type="presOf" srcId="{507A535D-B33E-4E41-A267-D37454CF7123}" destId="{5DA6CE78-478B-4FA7-A17B-8E3C0BB3B6A1}" srcOrd="0" destOrd="0" presId="urn:microsoft.com/office/officeart/2005/8/layout/default#1"/>
    <dgm:cxn modelId="{7B6DB9E2-7EE5-45EB-B86B-CEA8B852ADFC}" srcId="{22A02804-8292-4688-82BD-1AF9E1CBAD57}" destId="{549886D1-F2D9-4DDB-9B41-6D9339D0E9A8}" srcOrd="4" destOrd="0" parTransId="{8C67D543-B7A9-4958-B506-EC2F7A8A3582}" sibTransId="{E50B3ADC-F2C9-4784-A3FE-0AC4452027EF}"/>
    <dgm:cxn modelId="{9D6F7A9B-5EC4-42EE-A48C-D59EDB93B6B1}" srcId="{22A02804-8292-4688-82BD-1AF9E1CBAD57}" destId="{EC486513-AF09-4108-9D67-5FE330D642D4}" srcOrd="8" destOrd="0" parTransId="{16529E1F-50D2-4933-AF52-67403A9CB763}" sibTransId="{9F2168A6-2D61-444B-89ED-497C7DDC44E0}"/>
    <dgm:cxn modelId="{4C12DAC6-0236-41AE-8290-E39C5411E183}" type="presOf" srcId="{E119028D-DE59-4304-8D6A-5B99AEA1EFE3}" destId="{FC0906AE-E986-4DFD-8CAB-4D4ECE0BEE21}" srcOrd="0" destOrd="0" presId="urn:microsoft.com/office/officeart/2005/8/layout/default#1"/>
    <dgm:cxn modelId="{92D28314-3CD4-4842-8959-32DE1881CD38}" type="presOf" srcId="{22A02804-8292-4688-82BD-1AF9E1CBAD57}" destId="{B2615FC8-7D5F-4DCC-97C9-633F55A51BF1}" srcOrd="0" destOrd="0" presId="urn:microsoft.com/office/officeart/2005/8/layout/default#1"/>
    <dgm:cxn modelId="{B52BF899-6552-4DDE-BFAA-B416073C326B}" type="presOf" srcId="{E074EA8A-9562-4152-A3E9-3570A3CC1BA2}" destId="{DE82828B-6F65-4636-8BFF-663408C8571F}" srcOrd="0" destOrd="0" presId="urn:microsoft.com/office/officeart/2005/8/layout/default#1"/>
    <dgm:cxn modelId="{6720FB36-5ACE-4717-9113-F7BACC697E61}" type="presOf" srcId="{788C3C10-4F49-4FA4-A2D7-B02F44811962}" destId="{100BED2E-5496-4AAB-B9E8-2C8D9D3CB18A}" srcOrd="0" destOrd="0" presId="urn:microsoft.com/office/officeart/2005/8/layout/default#1"/>
    <dgm:cxn modelId="{2EBDF9FC-7EFA-400F-9925-F33C195654A9}" type="presOf" srcId="{B93211F6-CE51-4DC0-91D6-BE3E8836E4F8}" destId="{8B18C9CF-6955-4B9A-B0DF-1E21541F6835}" srcOrd="0" destOrd="0" presId="urn:microsoft.com/office/officeart/2005/8/layout/default#1"/>
    <dgm:cxn modelId="{EEC62F41-9178-4334-8100-5910D47105AF}" srcId="{22A02804-8292-4688-82BD-1AF9E1CBAD57}" destId="{507A535D-B33E-4E41-A267-D37454CF7123}" srcOrd="7" destOrd="0" parTransId="{672DC657-120C-45E9-BAA5-3B529BA1464B}" sibTransId="{A8317860-F136-403A-9908-10E9DC382AC2}"/>
    <dgm:cxn modelId="{E3B1BBCE-2A09-4433-BD4A-35CC1ACA8372}" srcId="{22A02804-8292-4688-82BD-1AF9E1CBAD57}" destId="{E074EA8A-9562-4152-A3E9-3570A3CC1BA2}" srcOrd="0" destOrd="0" parTransId="{1DA37514-41C2-43D4-B165-1F1ADE135024}" sibTransId="{760AC659-0CC6-4AFA-B649-57FECDF0B5D1}"/>
    <dgm:cxn modelId="{3ED0AC8F-72A8-49DA-B1DC-F3D97E493B1C}" srcId="{22A02804-8292-4688-82BD-1AF9E1CBAD57}" destId="{788C3C10-4F49-4FA4-A2D7-B02F44811962}" srcOrd="3" destOrd="0" parTransId="{6469D259-8A7D-4413-A239-FFA64F6B1258}" sibTransId="{2F939A99-1219-44C6-8ACE-C571F1CCA998}"/>
    <dgm:cxn modelId="{4009073E-7DA5-4DEE-9EF6-F59AB2EB9EAC}" type="presParOf" srcId="{B2615FC8-7D5F-4DCC-97C9-633F55A51BF1}" destId="{DE82828B-6F65-4636-8BFF-663408C8571F}" srcOrd="0" destOrd="0" presId="urn:microsoft.com/office/officeart/2005/8/layout/default#1"/>
    <dgm:cxn modelId="{3C109E45-EEBC-42A3-A0D0-25B460D57A16}" type="presParOf" srcId="{B2615FC8-7D5F-4DCC-97C9-633F55A51BF1}" destId="{2F5AA06C-5493-4FAE-879D-84C2381B422B}" srcOrd="1" destOrd="0" presId="urn:microsoft.com/office/officeart/2005/8/layout/default#1"/>
    <dgm:cxn modelId="{37D5802D-14EB-4EDF-B4E8-326941732ACE}" type="presParOf" srcId="{B2615FC8-7D5F-4DCC-97C9-633F55A51BF1}" destId="{73FE4AD4-165F-4DE0-B892-9D6FB5C1D0E4}" srcOrd="2" destOrd="0" presId="urn:microsoft.com/office/officeart/2005/8/layout/default#1"/>
    <dgm:cxn modelId="{DE2ED959-46D4-42B9-A103-F4C47D0B4700}" type="presParOf" srcId="{B2615FC8-7D5F-4DCC-97C9-633F55A51BF1}" destId="{E18925CF-62EA-4C96-A41D-8A2C28352A32}" srcOrd="3" destOrd="0" presId="urn:microsoft.com/office/officeart/2005/8/layout/default#1"/>
    <dgm:cxn modelId="{CCD3C802-3C55-4463-8A68-C350A2BD6335}" type="presParOf" srcId="{B2615FC8-7D5F-4DCC-97C9-633F55A51BF1}" destId="{8B18C9CF-6955-4B9A-B0DF-1E21541F6835}" srcOrd="4" destOrd="0" presId="urn:microsoft.com/office/officeart/2005/8/layout/default#1"/>
    <dgm:cxn modelId="{9D2E593C-7EB3-42B3-BAF4-37469BC76E3C}" type="presParOf" srcId="{B2615FC8-7D5F-4DCC-97C9-633F55A51BF1}" destId="{AF313E3B-B591-4341-82E9-3868BC93383A}" srcOrd="5" destOrd="0" presId="urn:microsoft.com/office/officeart/2005/8/layout/default#1"/>
    <dgm:cxn modelId="{B24BE286-676E-41E8-B7B3-4E7E3D08B575}" type="presParOf" srcId="{B2615FC8-7D5F-4DCC-97C9-633F55A51BF1}" destId="{100BED2E-5496-4AAB-B9E8-2C8D9D3CB18A}" srcOrd="6" destOrd="0" presId="urn:microsoft.com/office/officeart/2005/8/layout/default#1"/>
    <dgm:cxn modelId="{8D97037F-AF12-454E-8B6B-C1BC19935A03}" type="presParOf" srcId="{B2615FC8-7D5F-4DCC-97C9-633F55A51BF1}" destId="{AD9CB0AE-ABF7-42E2-BDE3-A5642DBAE46E}" srcOrd="7" destOrd="0" presId="urn:microsoft.com/office/officeart/2005/8/layout/default#1"/>
    <dgm:cxn modelId="{A7DFACF0-C3E7-47DD-B436-703287980A5A}" type="presParOf" srcId="{B2615FC8-7D5F-4DCC-97C9-633F55A51BF1}" destId="{6ADF96C0-FEB2-4BA8-9816-FE119FE5E421}" srcOrd="8" destOrd="0" presId="urn:microsoft.com/office/officeart/2005/8/layout/default#1"/>
    <dgm:cxn modelId="{4AB8FD27-6866-4623-B84C-3E88CDC8225C}" type="presParOf" srcId="{B2615FC8-7D5F-4DCC-97C9-633F55A51BF1}" destId="{B1C51AFF-C265-4BA4-B545-28037CC7FC91}" srcOrd="9" destOrd="0" presId="urn:microsoft.com/office/officeart/2005/8/layout/default#1"/>
    <dgm:cxn modelId="{AFE02D5F-3C7E-4A15-8760-866A7F59C575}" type="presParOf" srcId="{B2615FC8-7D5F-4DCC-97C9-633F55A51BF1}" destId="{E9494AEA-2C29-42BF-9D77-8B9245C533D2}" srcOrd="10" destOrd="0" presId="urn:microsoft.com/office/officeart/2005/8/layout/default#1"/>
    <dgm:cxn modelId="{FF0F4434-01A6-4B24-8BBA-CF05EF5C2AA9}" type="presParOf" srcId="{B2615FC8-7D5F-4DCC-97C9-633F55A51BF1}" destId="{EB571ABA-269D-4DAB-AD86-E1E1AD6725DF}" srcOrd="11" destOrd="0" presId="urn:microsoft.com/office/officeart/2005/8/layout/default#1"/>
    <dgm:cxn modelId="{AF062171-874F-423B-A5A5-0A9F5310775F}" type="presParOf" srcId="{B2615FC8-7D5F-4DCC-97C9-633F55A51BF1}" destId="{15B6A42D-801D-4637-B363-99FBEE9F843A}" srcOrd="12" destOrd="0" presId="urn:microsoft.com/office/officeart/2005/8/layout/default#1"/>
    <dgm:cxn modelId="{C81C8EC6-763C-4559-8010-1F3EAB9C5A7C}" type="presParOf" srcId="{B2615FC8-7D5F-4DCC-97C9-633F55A51BF1}" destId="{1815D7C9-3D6C-481B-A427-65A817029DC1}" srcOrd="13" destOrd="0" presId="urn:microsoft.com/office/officeart/2005/8/layout/default#1"/>
    <dgm:cxn modelId="{576D6984-E74E-4EAB-8858-8007D970CDF5}" type="presParOf" srcId="{B2615FC8-7D5F-4DCC-97C9-633F55A51BF1}" destId="{5DA6CE78-478B-4FA7-A17B-8E3C0BB3B6A1}" srcOrd="14" destOrd="0" presId="urn:microsoft.com/office/officeart/2005/8/layout/default#1"/>
    <dgm:cxn modelId="{263A30BB-705F-433C-AE78-60275FC3E36F}" type="presParOf" srcId="{B2615FC8-7D5F-4DCC-97C9-633F55A51BF1}" destId="{5645B00F-50BB-4141-ABC8-D18DC8712EC5}" srcOrd="15" destOrd="0" presId="urn:microsoft.com/office/officeart/2005/8/layout/default#1"/>
    <dgm:cxn modelId="{8CC00655-5F0F-4432-A3D0-F87D48DE10EB}" type="presParOf" srcId="{B2615FC8-7D5F-4DCC-97C9-633F55A51BF1}" destId="{73A1AE90-7BDD-4BC2-80EB-CC5A9DB8004F}" srcOrd="16" destOrd="0" presId="urn:microsoft.com/office/officeart/2005/8/layout/default#1"/>
    <dgm:cxn modelId="{9279D240-229B-4A0A-A924-866D1E372A97}" type="presParOf" srcId="{B2615FC8-7D5F-4DCC-97C9-633F55A51BF1}" destId="{4515CC62-0E05-49F8-A2C5-A12F035405F8}" srcOrd="17" destOrd="0" presId="urn:microsoft.com/office/officeart/2005/8/layout/default#1"/>
    <dgm:cxn modelId="{41BBF823-C753-485D-A88C-F19E5036716D}" type="presParOf" srcId="{B2615FC8-7D5F-4DCC-97C9-633F55A51BF1}" destId="{FC0906AE-E986-4DFD-8CAB-4D4ECE0BEE21}" srcOrd="18" destOrd="0" presId="urn:microsoft.com/office/officeart/2005/8/layout/default#1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CE5F2E-68BD-4344-B6B0-FBF407D9151A}" type="doc">
      <dgm:prSet loTypeId="urn:microsoft.com/office/officeart/2005/8/layout/default#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C600531-DC9F-4F97-AB91-FFD0B8758E0B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4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C33296-2E68-4FD0-9EC5-E5E80AA5C49A}" type="parTrans" cxnId="{A98F99A3-0B4B-4B4E-9884-89C27DDD85B0}">
      <dgm:prSet/>
      <dgm:spPr/>
      <dgm:t>
        <a:bodyPr/>
        <a:lstStyle/>
        <a:p>
          <a:endParaRPr lang="pl-PL"/>
        </a:p>
      </dgm:t>
    </dgm:pt>
    <dgm:pt modelId="{22939676-A5E5-4794-B373-C509C8D93BE0}" type="sibTrans" cxnId="{A98F99A3-0B4B-4B4E-9884-89C27DDD85B0}">
      <dgm:prSet/>
      <dgm:spPr/>
      <dgm:t>
        <a:bodyPr/>
        <a:lstStyle/>
        <a:p>
          <a:endParaRPr lang="pl-PL"/>
        </a:p>
      </dgm:t>
    </dgm:pt>
    <dgm:pt modelId="{51C0C0A8-1BD0-4EB7-94F5-888344FAD6B8}" type="pres">
      <dgm:prSet presAssocID="{BECE5F2E-68BD-4344-B6B0-FBF407D915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22641C4-806D-4E84-AC6E-EC5DAD145EAA}" type="pres">
      <dgm:prSet presAssocID="{8C600531-DC9F-4F97-AB91-FFD0B8758E0B}" presName="node" presStyleLbl="node1" presStyleIdx="0" presStyleCnt="1" custScaleX="163180" custLinFactNeighborX="6881" custLinFactNeighborY="-7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28C5428-7065-4692-BDC1-6AB5F2E7465E}" type="presOf" srcId="{BECE5F2E-68BD-4344-B6B0-FBF407D9151A}" destId="{51C0C0A8-1BD0-4EB7-94F5-888344FAD6B8}" srcOrd="0" destOrd="0" presId="urn:microsoft.com/office/officeart/2005/8/layout/default#2"/>
    <dgm:cxn modelId="{A98F99A3-0B4B-4B4E-9884-89C27DDD85B0}" srcId="{BECE5F2E-68BD-4344-B6B0-FBF407D9151A}" destId="{8C600531-DC9F-4F97-AB91-FFD0B8758E0B}" srcOrd="0" destOrd="0" parTransId="{D1C33296-2E68-4FD0-9EC5-E5E80AA5C49A}" sibTransId="{22939676-A5E5-4794-B373-C509C8D93BE0}"/>
    <dgm:cxn modelId="{13A79914-CD9C-4D10-8AD6-8B61FE75A797}" type="presOf" srcId="{8C600531-DC9F-4F97-AB91-FFD0B8758E0B}" destId="{122641C4-806D-4E84-AC6E-EC5DAD145EAA}" srcOrd="0" destOrd="0" presId="urn:microsoft.com/office/officeart/2005/8/layout/default#2"/>
    <dgm:cxn modelId="{55573E5A-8CEF-49B3-9D1E-616ED9C46FB6}" type="presParOf" srcId="{51C0C0A8-1BD0-4EB7-94F5-888344FAD6B8}" destId="{122641C4-806D-4E84-AC6E-EC5DAD145EAA}" srcOrd="0" destOrd="0" presId="urn:microsoft.com/office/officeart/2005/8/layout/default#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42F542-F277-4BD1-9261-D38451B9BC2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4EBE00F-3F15-491C-A115-1027711E4679}">
      <dgm:prSet phldrT="[Tekst]"/>
      <dgm:spPr/>
      <dgm:t>
        <a:bodyPr/>
        <a:lstStyle/>
        <a:p>
          <a:r>
            <a:rPr lang="pl-PL" dirty="0" smtClean="0"/>
            <a:t>Program spełnia wymagania podstawy programowej w zakresie:</a:t>
          </a:r>
          <a:endParaRPr lang="pl-PL" dirty="0"/>
        </a:p>
      </dgm:t>
    </dgm:pt>
    <dgm:pt modelId="{F1BE8116-D5BC-4F2B-B18B-3E761732043A}" type="parTrans" cxnId="{75C6EA2A-976B-4B23-9F2A-E3907B771B5B}">
      <dgm:prSet/>
      <dgm:spPr/>
      <dgm:t>
        <a:bodyPr/>
        <a:lstStyle/>
        <a:p>
          <a:endParaRPr lang="pl-PL"/>
        </a:p>
      </dgm:t>
    </dgm:pt>
    <dgm:pt modelId="{117B1F59-CF87-4987-BC7E-149FE0A65C73}" type="sibTrans" cxnId="{75C6EA2A-976B-4B23-9F2A-E3907B771B5B}">
      <dgm:prSet/>
      <dgm:spPr/>
      <dgm:t>
        <a:bodyPr/>
        <a:lstStyle/>
        <a:p>
          <a:endParaRPr lang="pl-PL"/>
        </a:p>
      </dgm:t>
    </dgm:pt>
    <dgm:pt modelId="{732F251D-6C51-4445-9473-8B6FC4651943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przyrody, </a:t>
          </a:r>
          <a:endParaRPr lang="pl-PL" b="1" dirty="0">
            <a:solidFill>
              <a:srgbClr val="0070C0"/>
            </a:solidFill>
          </a:endParaRPr>
        </a:p>
      </dgm:t>
    </dgm:pt>
    <dgm:pt modelId="{D270946C-9E6D-47D4-A08A-F472CC9027BC}" type="parTrans" cxnId="{DEA02DB7-D0DD-43DD-9904-8231710C32B8}">
      <dgm:prSet/>
      <dgm:spPr/>
      <dgm:t>
        <a:bodyPr/>
        <a:lstStyle/>
        <a:p>
          <a:endParaRPr lang="pl-PL"/>
        </a:p>
      </dgm:t>
    </dgm:pt>
    <dgm:pt modelId="{78674CC4-F735-4767-B725-354BCC476BC3}" type="sibTrans" cxnId="{DEA02DB7-D0DD-43DD-9904-8231710C32B8}">
      <dgm:prSet/>
      <dgm:spPr/>
      <dgm:t>
        <a:bodyPr/>
        <a:lstStyle/>
        <a:p>
          <a:endParaRPr lang="pl-PL"/>
        </a:p>
      </dgm:t>
    </dgm:pt>
    <dgm:pt modelId="{4E1AC221-F436-44F0-8FD0-A6FEF4F34388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etyki, </a:t>
          </a:r>
          <a:endParaRPr lang="pl-PL" b="1" dirty="0">
            <a:solidFill>
              <a:srgbClr val="0070C0"/>
            </a:solidFill>
          </a:endParaRPr>
        </a:p>
      </dgm:t>
    </dgm:pt>
    <dgm:pt modelId="{4B4DBA04-4CE1-4E27-9000-53771365BD0C}" type="parTrans" cxnId="{A562F732-8D4B-42E1-848B-E7D7E5CBBE41}">
      <dgm:prSet/>
      <dgm:spPr/>
    </dgm:pt>
    <dgm:pt modelId="{3A2FE97F-9352-4DEB-95E6-488EB55EF2A5}" type="sibTrans" cxnId="{A562F732-8D4B-42E1-848B-E7D7E5CBBE41}">
      <dgm:prSet/>
      <dgm:spPr/>
    </dgm:pt>
    <dgm:pt modelId="{B391FD27-F217-4F61-AF40-FFAE47F15C20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wychowania fizycznego. </a:t>
          </a:r>
          <a:endParaRPr lang="pl-PL" b="1" dirty="0">
            <a:solidFill>
              <a:srgbClr val="0070C0"/>
            </a:solidFill>
          </a:endParaRPr>
        </a:p>
      </dgm:t>
    </dgm:pt>
    <dgm:pt modelId="{6CB2560E-F7D5-4CD7-A127-64D6EEA9A031}" type="parTrans" cxnId="{F702B808-CE2F-49CB-B35D-1F3C70E84B9E}">
      <dgm:prSet/>
      <dgm:spPr/>
    </dgm:pt>
    <dgm:pt modelId="{6A420809-FC85-4D5B-A186-658AA489731D}" type="sibTrans" cxnId="{F702B808-CE2F-49CB-B35D-1F3C70E84B9E}">
      <dgm:prSet/>
      <dgm:spPr/>
    </dgm:pt>
    <dgm:pt modelId="{7118D776-BB29-4CC5-9618-20C0B2C75AB5}" type="pres">
      <dgm:prSet presAssocID="{AC42F542-F277-4BD1-9261-D38451B9BC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EB4882D-7B56-47F6-8152-02B113458528}" type="pres">
      <dgm:prSet presAssocID="{64EBE00F-3F15-491C-A115-1027711E4679}" presName="parentText" presStyleLbl="node1" presStyleIdx="0" presStyleCnt="1" custScaleY="23546" custLinFactNeighborX="-1974" custLinFactNeighborY="-182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508A3D-3FB6-43C7-89EE-7A5FFB431668}" type="pres">
      <dgm:prSet presAssocID="{64EBE00F-3F15-491C-A115-1027711E4679}" presName="childText" presStyleLbl="revTx" presStyleIdx="0" presStyleCnt="1" custScaleY="6960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EA02DB7-D0DD-43DD-9904-8231710C32B8}" srcId="{64EBE00F-3F15-491C-A115-1027711E4679}" destId="{732F251D-6C51-4445-9473-8B6FC4651943}" srcOrd="0" destOrd="0" parTransId="{D270946C-9E6D-47D4-A08A-F472CC9027BC}" sibTransId="{78674CC4-F735-4767-B725-354BCC476BC3}"/>
    <dgm:cxn modelId="{F702B808-CE2F-49CB-B35D-1F3C70E84B9E}" srcId="{64EBE00F-3F15-491C-A115-1027711E4679}" destId="{B391FD27-F217-4F61-AF40-FFAE47F15C20}" srcOrd="2" destOrd="0" parTransId="{6CB2560E-F7D5-4CD7-A127-64D6EEA9A031}" sibTransId="{6A420809-FC85-4D5B-A186-658AA489731D}"/>
    <dgm:cxn modelId="{75C6EA2A-976B-4B23-9F2A-E3907B771B5B}" srcId="{AC42F542-F277-4BD1-9261-D38451B9BC23}" destId="{64EBE00F-3F15-491C-A115-1027711E4679}" srcOrd="0" destOrd="0" parTransId="{F1BE8116-D5BC-4F2B-B18B-3E761732043A}" sibTransId="{117B1F59-CF87-4987-BC7E-149FE0A65C73}"/>
    <dgm:cxn modelId="{9B33DDC3-09FB-4F70-8B4B-EE69F3E47AA8}" type="presOf" srcId="{4E1AC221-F436-44F0-8FD0-A6FEF4F34388}" destId="{D7508A3D-3FB6-43C7-89EE-7A5FFB431668}" srcOrd="0" destOrd="1" presId="urn:microsoft.com/office/officeart/2005/8/layout/vList2"/>
    <dgm:cxn modelId="{7528339B-7DB1-47DA-B5AE-9F88B371AAC5}" type="presOf" srcId="{AC42F542-F277-4BD1-9261-D38451B9BC23}" destId="{7118D776-BB29-4CC5-9618-20C0B2C75AB5}" srcOrd="0" destOrd="0" presId="urn:microsoft.com/office/officeart/2005/8/layout/vList2"/>
    <dgm:cxn modelId="{A562F732-8D4B-42E1-848B-E7D7E5CBBE41}" srcId="{64EBE00F-3F15-491C-A115-1027711E4679}" destId="{4E1AC221-F436-44F0-8FD0-A6FEF4F34388}" srcOrd="1" destOrd="0" parTransId="{4B4DBA04-4CE1-4E27-9000-53771365BD0C}" sibTransId="{3A2FE97F-9352-4DEB-95E6-488EB55EF2A5}"/>
    <dgm:cxn modelId="{80E0E4A3-D2BA-4ACC-A33D-A476DEADA0D3}" type="presOf" srcId="{B391FD27-F217-4F61-AF40-FFAE47F15C20}" destId="{D7508A3D-3FB6-43C7-89EE-7A5FFB431668}" srcOrd="0" destOrd="2" presId="urn:microsoft.com/office/officeart/2005/8/layout/vList2"/>
    <dgm:cxn modelId="{32D8A65A-82B0-4603-A165-7337534AC6DA}" type="presOf" srcId="{732F251D-6C51-4445-9473-8B6FC4651943}" destId="{D7508A3D-3FB6-43C7-89EE-7A5FFB431668}" srcOrd="0" destOrd="0" presId="urn:microsoft.com/office/officeart/2005/8/layout/vList2"/>
    <dgm:cxn modelId="{2EF01828-E6BA-4875-90B8-8B7D785FAB16}" type="presOf" srcId="{64EBE00F-3F15-491C-A115-1027711E4679}" destId="{EEB4882D-7B56-47F6-8152-02B113458528}" srcOrd="0" destOrd="0" presId="urn:microsoft.com/office/officeart/2005/8/layout/vList2"/>
    <dgm:cxn modelId="{94997051-76CD-4347-8631-506CDE68582D}" type="presParOf" srcId="{7118D776-BB29-4CC5-9618-20C0B2C75AB5}" destId="{EEB4882D-7B56-47F6-8152-02B113458528}" srcOrd="0" destOrd="0" presId="urn:microsoft.com/office/officeart/2005/8/layout/vList2"/>
    <dgm:cxn modelId="{7B892E38-3FE8-4662-B836-8E7FD135B5D2}" type="presParOf" srcId="{7118D776-BB29-4CC5-9618-20C0B2C75AB5}" destId="{D7508A3D-3FB6-43C7-89EE-7A5FFB431668}" srcOrd="1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CE5F2E-68BD-4344-B6B0-FBF407D9151A}" type="doc">
      <dgm:prSet loTypeId="urn:microsoft.com/office/officeart/2005/8/layout/default#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C600531-DC9F-4F97-AB91-FFD0B8758E0B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5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C33296-2E68-4FD0-9EC5-E5E80AA5C49A}" type="parTrans" cxnId="{A98F99A3-0B4B-4B4E-9884-89C27DDD85B0}">
      <dgm:prSet/>
      <dgm:spPr/>
      <dgm:t>
        <a:bodyPr/>
        <a:lstStyle/>
        <a:p>
          <a:endParaRPr lang="pl-PL"/>
        </a:p>
      </dgm:t>
    </dgm:pt>
    <dgm:pt modelId="{22939676-A5E5-4794-B373-C509C8D93BE0}" type="sibTrans" cxnId="{A98F99A3-0B4B-4B4E-9884-89C27DDD85B0}">
      <dgm:prSet/>
      <dgm:spPr/>
      <dgm:t>
        <a:bodyPr/>
        <a:lstStyle/>
        <a:p>
          <a:endParaRPr lang="pl-PL"/>
        </a:p>
      </dgm:t>
    </dgm:pt>
    <dgm:pt modelId="{51C0C0A8-1BD0-4EB7-94F5-888344FAD6B8}" type="pres">
      <dgm:prSet presAssocID="{BECE5F2E-68BD-4344-B6B0-FBF407D915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22641C4-806D-4E84-AC6E-EC5DAD145EAA}" type="pres">
      <dgm:prSet presAssocID="{8C600531-DC9F-4F97-AB91-FFD0B8758E0B}" presName="node" presStyleLbl="node1" presStyleIdx="0" presStyleCnt="1" custScaleX="163180" custLinFactNeighborX="6881" custLinFactNeighborY="-7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0DC221F-E50E-4854-BD25-37F1C986320A}" type="presOf" srcId="{BECE5F2E-68BD-4344-B6B0-FBF407D9151A}" destId="{51C0C0A8-1BD0-4EB7-94F5-888344FAD6B8}" srcOrd="0" destOrd="0" presId="urn:microsoft.com/office/officeart/2005/8/layout/default#3"/>
    <dgm:cxn modelId="{BDFB6D11-6BD2-4B33-9D7F-AA9A4476A4A1}" type="presOf" srcId="{8C600531-DC9F-4F97-AB91-FFD0B8758E0B}" destId="{122641C4-806D-4E84-AC6E-EC5DAD145EAA}" srcOrd="0" destOrd="0" presId="urn:microsoft.com/office/officeart/2005/8/layout/default#3"/>
    <dgm:cxn modelId="{A98F99A3-0B4B-4B4E-9884-89C27DDD85B0}" srcId="{BECE5F2E-68BD-4344-B6B0-FBF407D9151A}" destId="{8C600531-DC9F-4F97-AB91-FFD0B8758E0B}" srcOrd="0" destOrd="0" parTransId="{D1C33296-2E68-4FD0-9EC5-E5E80AA5C49A}" sibTransId="{22939676-A5E5-4794-B373-C509C8D93BE0}"/>
    <dgm:cxn modelId="{79BA092E-2132-4045-A90D-B4E70B48B587}" type="presParOf" srcId="{51C0C0A8-1BD0-4EB7-94F5-888344FAD6B8}" destId="{122641C4-806D-4E84-AC6E-EC5DAD145EAA}" srcOrd="0" destOrd="0" presId="urn:microsoft.com/office/officeart/2005/8/layout/default#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42F542-F277-4BD1-9261-D38451B9BC2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4EBE00F-3F15-491C-A115-1027711E4679}">
      <dgm:prSet phldrT="[Tekst]"/>
      <dgm:spPr/>
      <dgm:t>
        <a:bodyPr/>
        <a:lstStyle/>
        <a:p>
          <a:r>
            <a:rPr lang="pl-PL" dirty="0" smtClean="0"/>
            <a:t>Program spełnia wymagania podstawy programowej w zakresie:</a:t>
          </a:r>
          <a:endParaRPr lang="pl-PL" dirty="0"/>
        </a:p>
      </dgm:t>
    </dgm:pt>
    <dgm:pt modelId="{F1BE8116-D5BC-4F2B-B18B-3E761732043A}" type="parTrans" cxnId="{75C6EA2A-976B-4B23-9F2A-E3907B771B5B}">
      <dgm:prSet/>
      <dgm:spPr/>
      <dgm:t>
        <a:bodyPr/>
        <a:lstStyle/>
        <a:p>
          <a:endParaRPr lang="pl-PL"/>
        </a:p>
      </dgm:t>
    </dgm:pt>
    <dgm:pt modelId="{117B1F59-CF87-4987-BC7E-149FE0A65C73}" type="sibTrans" cxnId="{75C6EA2A-976B-4B23-9F2A-E3907B771B5B}">
      <dgm:prSet/>
      <dgm:spPr/>
      <dgm:t>
        <a:bodyPr/>
        <a:lstStyle/>
        <a:p>
          <a:endParaRPr lang="pl-PL"/>
        </a:p>
      </dgm:t>
    </dgm:pt>
    <dgm:pt modelId="{732F251D-6C51-4445-9473-8B6FC4651943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przyrody, </a:t>
          </a:r>
          <a:endParaRPr lang="pl-PL" b="1" dirty="0">
            <a:solidFill>
              <a:srgbClr val="0070C0"/>
            </a:solidFill>
          </a:endParaRPr>
        </a:p>
      </dgm:t>
    </dgm:pt>
    <dgm:pt modelId="{D270946C-9E6D-47D4-A08A-F472CC9027BC}" type="parTrans" cxnId="{DEA02DB7-D0DD-43DD-9904-8231710C32B8}">
      <dgm:prSet/>
      <dgm:spPr/>
      <dgm:t>
        <a:bodyPr/>
        <a:lstStyle/>
        <a:p>
          <a:endParaRPr lang="pl-PL"/>
        </a:p>
      </dgm:t>
    </dgm:pt>
    <dgm:pt modelId="{78674CC4-F735-4767-B725-354BCC476BC3}" type="sibTrans" cxnId="{DEA02DB7-D0DD-43DD-9904-8231710C32B8}">
      <dgm:prSet/>
      <dgm:spPr/>
      <dgm:t>
        <a:bodyPr/>
        <a:lstStyle/>
        <a:p>
          <a:endParaRPr lang="pl-PL"/>
        </a:p>
      </dgm:t>
    </dgm:pt>
    <dgm:pt modelId="{7868E5E9-543D-4DA4-9A89-076C340C3279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etyki, </a:t>
          </a:r>
          <a:endParaRPr lang="pl-PL" b="1" dirty="0">
            <a:solidFill>
              <a:srgbClr val="0070C0"/>
            </a:solidFill>
          </a:endParaRPr>
        </a:p>
      </dgm:t>
    </dgm:pt>
    <dgm:pt modelId="{534C3809-641B-4594-9EAB-C37F4C0B6CCA}" type="parTrans" cxnId="{59D7F463-C0A2-4995-8A1F-7AB130892C24}">
      <dgm:prSet/>
      <dgm:spPr/>
    </dgm:pt>
    <dgm:pt modelId="{10512538-C68C-4634-BC1C-A54BFDD0CA88}" type="sibTrans" cxnId="{59D7F463-C0A2-4995-8A1F-7AB130892C24}">
      <dgm:prSet/>
      <dgm:spPr/>
    </dgm:pt>
    <dgm:pt modelId="{C3F785DF-2A13-42B6-BFA6-8A79EB353F43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informatyki,</a:t>
          </a:r>
          <a:endParaRPr lang="pl-PL" b="1" dirty="0">
            <a:solidFill>
              <a:srgbClr val="0070C0"/>
            </a:solidFill>
          </a:endParaRPr>
        </a:p>
      </dgm:t>
    </dgm:pt>
    <dgm:pt modelId="{40DD8663-864C-4464-B2F7-34EF38A3C4E1}" type="parTrans" cxnId="{4C611B78-A059-4F74-997B-EFEBB35F7007}">
      <dgm:prSet/>
      <dgm:spPr/>
    </dgm:pt>
    <dgm:pt modelId="{0C5CB6FD-F3A0-4A96-BA22-C066E006DB20}" type="sibTrans" cxnId="{4C611B78-A059-4F74-997B-EFEBB35F7007}">
      <dgm:prSet/>
      <dgm:spPr/>
    </dgm:pt>
    <dgm:pt modelId="{9E657A42-D1EE-46C0-BF6B-3DA710558194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wychowania fizycznego. </a:t>
          </a:r>
          <a:endParaRPr lang="pl-PL" b="1" dirty="0">
            <a:solidFill>
              <a:srgbClr val="0070C0"/>
            </a:solidFill>
          </a:endParaRPr>
        </a:p>
      </dgm:t>
    </dgm:pt>
    <dgm:pt modelId="{BD872204-89DD-445E-A069-0995CEEFDCC7}" type="parTrans" cxnId="{5D54E141-D4FD-497B-8F28-5FA741345C70}">
      <dgm:prSet/>
      <dgm:spPr/>
    </dgm:pt>
    <dgm:pt modelId="{85A81B65-577E-45A1-82D4-C9D108D7C89C}" type="sibTrans" cxnId="{5D54E141-D4FD-497B-8F28-5FA741345C70}">
      <dgm:prSet/>
      <dgm:spPr/>
    </dgm:pt>
    <dgm:pt modelId="{7118D776-BB29-4CC5-9618-20C0B2C75AB5}" type="pres">
      <dgm:prSet presAssocID="{AC42F542-F277-4BD1-9261-D38451B9BC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EB4882D-7B56-47F6-8152-02B113458528}" type="pres">
      <dgm:prSet presAssocID="{64EBE00F-3F15-491C-A115-1027711E4679}" presName="parentText" presStyleLbl="node1" presStyleIdx="0" presStyleCnt="1" custScaleY="43116" custLinFactNeighborX="-1974" custLinFactNeighborY="-182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508A3D-3FB6-43C7-89EE-7A5FFB431668}" type="pres">
      <dgm:prSet presAssocID="{64EBE00F-3F15-491C-A115-1027711E4679}" presName="childText" presStyleLbl="revTx" presStyleIdx="0" presStyleCnt="1" custScaleY="6960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EA02DB7-D0DD-43DD-9904-8231710C32B8}" srcId="{64EBE00F-3F15-491C-A115-1027711E4679}" destId="{732F251D-6C51-4445-9473-8B6FC4651943}" srcOrd="0" destOrd="0" parTransId="{D270946C-9E6D-47D4-A08A-F472CC9027BC}" sibTransId="{78674CC4-F735-4767-B725-354BCC476BC3}"/>
    <dgm:cxn modelId="{FC35AC8C-BC70-4D52-AF26-8F3ECF38BD01}" type="presOf" srcId="{64EBE00F-3F15-491C-A115-1027711E4679}" destId="{EEB4882D-7B56-47F6-8152-02B113458528}" srcOrd="0" destOrd="0" presId="urn:microsoft.com/office/officeart/2005/8/layout/vList2"/>
    <dgm:cxn modelId="{75C6EA2A-976B-4B23-9F2A-E3907B771B5B}" srcId="{AC42F542-F277-4BD1-9261-D38451B9BC23}" destId="{64EBE00F-3F15-491C-A115-1027711E4679}" srcOrd="0" destOrd="0" parTransId="{F1BE8116-D5BC-4F2B-B18B-3E761732043A}" sibTransId="{117B1F59-CF87-4987-BC7E-149FE0A65C73}"/>
    <dgm:cxn modelId="{5D54E141-D4FD-497B-8F28-5FA741345C70}" srcId="{64EBE00F-3F15-491C-A115-1027711E4679}" destId="{9E657A42-D1EE-46C0-BF6B-3DA710558194}" srcOrd="3" destOrd="0" parTransId="{BD872204-89DD-445E-A069-0995CEEFDCC7}" sibTransId="{85A81B65-577E-45A1-82D4-C9D108D7C89C}"/>
    <dgm:cxn modelId="{6C0B9DFD-309D-4C51-A4DB-1D21DC58EC00}" type="presOf" srcId="{C3F785DF-2A13-42B6-BFA6-8A79EB353F43}" destId="{D7508A3D-3FB6-43C7-89EE-7A5FFB431668}" srcOrd="0" destOrd="2" presId="urn:microsoft.com/office/officeart/2005/8/layout/vList2"/>
    <dgm:cxn modelId="{34D01EA8-DF9F-49CC-8D28-E942365591A1}" type="presOf" srcId="{9E657A42-D1EE-46C0-BF6B-3DA710558194}" destId="{D7508A3D-3FB6-43C7-89EE-7A5FFB431668}" srcOrd="0" destOrd="3" presId="urn:microsoft.com/office/officeart/2005/8/layout/vList2"/>
    <dgm:cxn modelId="{DE285747-36E6-4B7E-A5C8-8994BB52F603}" type="presOf" srcId="{732F251D-6C51-4445-9473-8B6FC4651943}" destId="{D7508A3D-3FB6-43C7-89EE-7A5FFB431668}" srcOrd="0" destOrd="0" presId="urn:microsoft.com/office/officeart/2005/8/layout/vList2"/>
    <dgm:cxn modelId="{59D7F463-C0A2-4995-8A1F-7AB130892C24}" srcId="{64EBE00F-3F15-491C-A115-1027711E4679}" destId="{7868E5E9-543D-4DA4-9A89-076C340C3279}" srcOrd="1" destOrd="0" parTransId="{534C3809-641B-4594-9EAB-C37F4C0B6CCA}" sibTransId="{10512538-C68C-4634-BC1C-A54BFDD0CA88}"/>
    <dgm:cxn modelId="{23089280-F4DC-4FF6-A967-42076BEBCD67}" type="presOf" srcId="{AC42F542-F277-4BD1-9261-D38451B9BC23}" destId="{7118D776-BB29-4CC5-9618-20C0B2C75AB5}" srcOrd="0" destOrd="0" presId="urn:microsoft.com/office/officeart/2005/8/layout/vList2"/>
    <dgm:cxn modelId="{9375D1BD-56FC-42D6-8F96-DE7EC0B315BD}" type="presOf" srcId="{7868E5E9-543D-4DA4-9A89-076C340C3279}" destId="{D7508A3D-3FB6-43C7-89EE-7A5FFB431668}" srcOrd="0" destOrd="1" presId="urn:microsoft.com/office/officeart/2005/8/layout/vList2"/>
    <dgm:cxn modelId="{4C611B78-A059-4F74-997B-EFEBB35F7007}" srcId="{64EBE00F-3F15-491C-A115-1027711E4679}" destId="{C3F785DF-2A13-42B6-BFA6-8A79EB353F43}" srcOrd="2" destOrd="0" parTransId="{40DD8663-864C-4464-B2F7-34EF38A3C4E1}" sibTransId="{0C5CB6FD-F3A0-4A96-BA22-C066E006DB20}"/>
    <dgm:cxn modelId="{62B2B793-C1FD-4401-B8D1-4286D1404234}" type="presParOf" srcId="{7118D776-BB29-4CC5-9618-20C0B2C75AB5}" destId="{EEB4882D-7B56-47F6-8152-02B113458528}" srcOrd="0" destOrd="0" presId="urn:microsoft.com/office/officeart/2005/8/layout/vList2"/>
    <dgm:cxn modelId="{B03F5F8A-0F4D-4DEB-BC43-A4009012F20C}" type="presParOf" srcId="{7118D776-BB29-4CC5-9618-20C0B2C75AB5}" destId="{D7508A3D-3FB6-43C7-89EE-7A5FFB431668}" srcOrd="1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CE5F2E-68BD-4344-B6B0-FBF407D9151A}" type="doc">
      <dgm:prSet loTypeId="urn:microsoft.com/office/officeart/2005/8/layout/default#4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C600531-DC9F-4F97-AB91-FFD0B8758E0B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6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C33296-2E68-4FD0-9EC5-E5E80AA5C49A}" type="parTrans" cxnId="{A98F99A3-0B4B-4B4E-9884-89C27DDD85B0}">
      <dgm:prSet/>
      <dgm:spPr/>
      <dgm:t>
        <a:bodyPr/>
        <a:lstStyle/>
        <a:p>
          <a:endParaRPr lang="pl-PL"/>
        </a:p>
      </dgm:t>
    </dgm:pt>
    <dgm:pt modelId="{22939676-A5E5-4794-B373-C509C8D93BE0}" type="sibTrans" cxnId="{A98F99A3-0B4B-4B4E-9884-89C27DDD85B0}">
      <dgm:prSet/>
      <dgm:spPr/>
      <dgm:t>
        <a:bodyPr/>
        <a:lstStyle/>
        <a:p>
          <a:endParaRPr lang="pl-PL"/>
        </a:p>
      </dgm:t>
    </dgm:pt>
    <dgm:pt modelId="{51C0C0A8-1BD0-4EB7-94F5-888344FAD6B8}" type="pres">
      <dgm:prSet presAssocID="{BECE5F2E-68BD-4344-B6B0-FBF407D915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22641C4-806D-4E84-AC6E-EC5DAD145EAA}" type="pres">
      <dgm:prSet presAssocID="{8C600531-DC9F-4F97-AB91-FFD0B8758E0B}" presName="node" presStyleLbl="node1" presStyleIdx="0" presStyleCnt="1" custScaleX="163180" custLinFactNeighborX="6881" custLinFactNeighborY="-7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38BB034E-3186-4F56-8546-ACCF35DDC4E4}" type="presOf" srcId="{BECE5F2E-68BD-4344-B6B0-FBF407D9151A}" destId="{51C0C0A8-1BD0-4EB7-94F5-888344FAD6B8}" srcOrd="0" destOrd="0" presId="urn:microsoft.com/office/officeart/2005/8/layout/default#4"/>
    <dgm:cxn modelId="{A98F99A3-0B4B-4B4E-9884-89C27DDD85B0}" srcId="{BECE5F2E-68BD-4344-B6B0-FBF407D9151A}" destId="{8C600531-DC9F-4F97-AB91-FFD0B8758E0B}" srcOrd="0" destOrd="0" parTransId="{D1C33296-2E68-4FD0-9EC5-E5E80AA5C49A}" sibTransId="{22939676-A5E5-4794-B373-C509C8D93BE0}"/>
    <dgm:cxn modelId="{534F5A29-EFBD-45AB-A485-422A391BDFAF}" type="presOf" srcId="{8C600531-DC9F-4F97-AB91-FFD0B8758E0B}" destId="{122641C4-806D-4E84-AC6E-EC5DAD145EAA}" srcOrd="0" destOrd="0" presId="urn:microsoft.com/office/officeart/2005/8/layout/default#4"/>
    <dgm:cxn modelId="{A10B898D-23E8-4B8B-8D1E-8B10B35CC7CF}" type="presParOf" srcId="{51C0C0A8-1BD0-4EB7-94F5-888344FAD6B8}" destId="{122641C4-806D-4E84-AC6E-EC5DAD145EAA}" srcOrd="0" destOrd="0" presId="urn:microsoft.com/office/officeart/2005/8/layout/default#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C42F542-F277-4BD1-9261-D38451B9BC2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4EBE00F-3F15-491C-A115-1027711E4679}">
      <dgm:prSet phldrT="[Tekst]"/>
      <dgm:spPr/>
      <dgm:t>
        <a:bodyPr/>
        <a:lstStyle/>
        <a:p>
          <a:r>
            <a:rPr lang="pl-PL" dirty="0" smtClean="0"/>
            <a:t>Program spełnia wymagania podstawy programowej w zakresie:</a:t>
          </a:r>
          <a:endParaRPr lang="pl-PL" dirty="0"/>
        </a:p>
      </dgm:t>
    </dgm:pt>
    <dgm:pt modelId="{F1BE8116-D5BC-4F2B-B18B-3E761732043A}" type="parTrans" cxnId="{75C6EA2A-976B-4B23-9F2A-E3907B771B5B}">
      <dgm:prSet/>
      <dgm:spPr/>
      <dgm:t>
        <a:bodyPr/>
        <a:lstStyle/>
        <a:p>
          <a:endParaRPr lang="pl-PL"/>
        </a:p>
      </dgm:t>
    </dgm:pt>
    <dgm:pt modelId="{117B1F59-CF87-4987-BC7E-149FE0A65C73}" type="sibTrans" cxnId="{75C6EA2A-976B-4B23-9F2A-E3907B771B5B}">
      <dgm:prSet/>
      <dgm:spPr/>
      <dgm:t>
        <a:bodyPr/>
        <a:lstStyle/>
        <a:p>
          <a:endParaRPr lang="pl-PL"/>
        </a:p>
      </dgm:t>
    </dgm:pt>
    <dgm:pt modelId="{732F251D-6C51-4445-9473-8B6FC4651943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przyrody i biologii</a:t>
          </a:r>
          <a:endParaRPr lang="pl-PL" b="1" dirty="0">
            <a:solidFill>
              <a:srgbClr val="0070C0"/>
            </a:solidFill>
          </a:endParaRPr>
        </a:p>
      </dgm:t>
    </dgm:pt>
    <dgm:pt modelId="{D270946C-9E6D-47D4-A08A-F472CC9027BC}" type="parTrans" cxnId="{DEA02DB7-D0DD-43DD-9904-8231710C32B8}">
      <dgm:prSet/>
      <dgm:spPr/>
      <dgm:t>
        <a:bodyPr/>
        <a:lstStyle/>
        <a:p>
          <a:endParaRPr lang="pl-PL"/>
        </a:p>
      </dgm:t>
    </dgm:pt>
    <dgm:pt modelId="{78674CC4-F735-4767-B725-354BCC476BC3}" type="sibTrans" cxnId="{DEA02DB7-D0DD-43DD-9904-8231710C32B8}">
      <dgm:prSet/>
      <dgm:spPr/>
      <dgm:t>
        <a:bodyPr/>
        <a:lstStyle/>
        <a:p>
          <a:endParaRPr lang="pl-PL"/>
        </a:p>
      </dgm:t>
    </dgm:pt>
    <dgm:pt modelId="{C4E9655F-98F5-4840-97FB-784BF7F6EE22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etyki</a:t>
          </a:r>
          <a:endParaRPr lang="pl-PL" b="1" dirty="0">
            <a:solidFill>
              <a:srgbClr val="0070C0"/>
            </a:solidFill>
          </a:endParaRPr>
        </a:p>
      </dgm:t>
    </dgm:pt>
    <dgm:pt modelId="{E2AB1309-1661-4CEE-96B6-213F8489E578}" type="parTrans" cxnId="{DC5F4E77-81A4-482D-872C-2030BF81C843}">
      <dgm:prSet/>
      <dgm:spPr/>
    </dgm:pt>
    <dgm:pt modelId="{1085D237-6EAB-4537-8D88-771AAAA284BF}" type="sibTrans" cxnId="{DC5F4E77-81A4-482D-872C-2030BF81C843}">
      <dgm:prSet/>
      <dgm:spPr/>
    </dgm:pt>
    <dgm:pt modelId="{7CB5CD59-15C4-4FE9-8B6A-247DFC66F800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informatyki</a:t>
          </a:r>
          <a:endParaRPr lang="pl-PL" b="1" dirty="0">
            <a:solidFill>
              <a:srgbClr val="0070C0"/>
            </a:solidFill>
          </a:endParaRPr>
        </a:p>
      </dgm:t>
    </dgm:pt>
    <dgm:pt modelId="{5EF98A04-BC3F-4DA5-B5B3-8BE5E6B2D910}" type="parTrans" cxnId="{210A93D4-DDDA-4E35-9697-76A61F674979}">
      <dgm:prSet/>
      <dgm:spPr/>
    </dgm:pt>
    <dgm:pt modelId="{8E49940C-9F24-4A07-AEAD-60C9F9CBE295}" type="sibTrans" cxnId="{210A93D4-DDDA-4E35-9697-76A61F674979}">
      <dgm:prSet/>
      <dgm:spPr/>
    </dgm:pt>
    <dgm:pt modelId="{EE593069-3CBC-4322-8076-5842D5F528AA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wychowania fizycznego</a:t>
          </a:r>
          <a:endParaRPr lang="pl-PL" b="1" dirty="0">
            <a:solidFill>
              <a:srgbClr val="0070C0"/>
            </a:solidFill>
          </a:endParaRPr>
        </a:p>
      </dgm:t>
    </dgm:pt>
    <dgm:pt modelId="{CA05915C-D04F-457E-9621-A6F4EBF31161}" type="parTrans" cxnId="{D699C53E-1E65-49EB-B0D1-ABF478C0E823}">
      <dgm:prSet/>
      <dgm:spPr/>
    </dgm:pt>
    <dgm:pt modelId="{6A663A38-685E-4C25-AF16-5E7B64A1AAD6}" type="sibTrans" cxnId="{D699C53E-1E65-49EB-B0D1-ABF478C0E823}">
      <dgm:prSet/>
      <dgm:spPr/>
    </dgm:pt>
    <dgm:pt modelId="{7118D776-BB29-4CC5-9618-20C0B2C75AB5}" type="pres">
      <dgm:prSet presAssocID="{AC42F542-F277-4BD1-9261-D38451B9BC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EB4882D-7B56-47F6-8152-02B113458528}" type="pres">
      <dgm:prSet presAssocID="{64EBE00F-3F15-491C-A115-1027711E4679}" presName="parentText" presStyleLbl="node1" presStyleIdx="0" presStyleCnt="1" custScaleY="43116" custLinFactNeighborX="-1974" custLinFactNeighborY="-182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508A3D-3FB6-43C7-89EE-7A5FFB431668}" type="pres">
      <dgm:prSet presAssocID="{64EBE00F-3F15-491C-A115-1027711E4679}" presName="childText" presStyleLbl="revTx" presStyleIdx="0" presStyleCnt="1" custScaleY="6960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EA02DB7-D0DD-43DD-9904-8231710C32B8}" srcId="{64EBE00F-3F15-491C-A115-1027711E4679}" destId="{732F251D-6C51-4445-9473-8B6FC4651943}" srcOrd="0" destOrd="0" parTransId="{D270946C-9E6D-47D4-A08A-F472CC9027BC}" sibTransId="{78674CC4-F735-4767-B725-354BCC476BC3}"/>
    <dgm:cxn modelId="{210A93D4-DDDA-4E35-9697-76A61F674979}" srcId="{64EBE00F-3F15-491C-A115-1027711E4679}" destId="{7CB5CD59-15C4-4FE9-8B6A-247DFC66F800}" srcOrd="2" destOrd="0" parTransId="{5EF98A04-BC3F-4DA5-B5B3-8BE5E6B2D910}" sibTransId="{8E49940C-9F24-4A07-AEAD-60C9F9CBE295}"/>
    <dgm:cxn modelId="{86ED1D7A-7F65-4B7F-B406-8555AF2B91FE}" type="presOf" srcId="{64EBE00F-3F15-491C-A115-1027711E4679}" destId="{EEB4882D-7B56-47F6-8152-02B113458528}" srcOrd="0" destOrd="0" presId="urn:microsoft.com/office/officeart/2005/8/layout/vList2"/>
    <dgm:cxn modelId="{75C6EA2A-976B-4B23-9F2A-E3907B771B5B}" srcId="{AC42F542-F277-4BD1-9261-D38451B9BC23}" destId="{64EBE00F-3F15-491C-A115-1027711E4679}" srcOrd="0" destOrd="0" parTransId="{F1BE8116-D5BC-4F2B-B18B-3E761732043A}" sibTransId="{117B1F59-CF87-4987-BC7E-149FE0A65C73}"/>
    <dgm:cxn modelId="{FA4804FD-9CF3-4449-A695-F180260F7403}" type="presOf" srcId="{EE593069-3CBC-4322-8076-5842D5F528AA}" destId="{D7508A3D-3FB6-43C7-89EE-7A5FFB431668}" srcOrd="0" destOrd="3" presId="urn:microsoft.com/office/officeart/2005/8/layout/vList2"/>
    <dgm:cxn modelId="{B0C2CF6C-0ABE-40E5-8367-F5EA6D9FC38E}" type="presOf" srcId="{7CB5CD59-15C4-4FE9-8B6A-247DFC66F800}" destId="{D7508A3D-3FB6-43C7-89EE-7A5FFB431668}" srcOrd="0" destOrd="2" presId="urn:microsoft.com/office/officeart/2005/8/layout/vList2"/>
    <dgm:cxn modelId="{74D0D742-0B76-486B-89FF-7703F5D30FA3}" type="presOf" srcId="{AC42F542-F277-4BD1-9261-D38451B9BC23}" destId="{7118D776-BB29-4CC5-9618-20C0B2C75AB5}" srcOrd="0" destOrd="0" presId="urn:microsoft.com/office/officeart/2005/8/layout/vList2"/>
    <dgm:cxn modelId="{D9B03236-D00A-4CAA-8AA6-72B6FE6F223F}" type="presOf" srcId="{C4E9655F-98F5-4840-97FB-784BF7F6EE22}" destId="{D7508A3D-3FB6-43C7-89EE-7A5FFB431668}" srcOrd="0" destOrd="1" presId="urn:microsoft.com/office/officeart/2005/8/layout/vList2"/>
    <dgm:cxn modelId="{D699C53E-1E65-49EB-B0D1-ABF478C0E823}" srcId="{64EBE00F-3F15-491C-A115-1027711E4679}" destId="{EE593069-3CBC-4322-8076-5842D5F528AA}" srcOrd="3" destOrd="0" parTransId="{CA05915C-D04F-457E-9621-A6F4EBF31161}" sibTransId="{6A663A38-685E-4C25-AF16-5E7B64A1AAD6}"/>
    <dgm:cxn modelId="{7E109027-E00C-4F81-9FF1-F9ED2103F06A}" type="presOf" srcId="{732F251D-6C51-4445-9473-8B6FC4651943}" destId="{D7508A3D-3FB6-43C7-89EE-7A5FFB431668}" srcOrd="0" destOrd="0" presId="urn:microsoft.com/office/officeart/2005/8/layout/vList2"/>
    <dgm:cxn modelId="{DC5F4E77-81A4-482D-872C-2030BF81C843}" srcId="{64EBE00F-3F15-491C-A115-1027711E4679}" destId="{C4E9655F-98F5-4840-97FB-784BF7F6EE22}" srcOrd="1" destOrd="0" parTransId="{E2AB1309-1661-4CEE-96B6-213F8489E578}" sibTransId="{1085D237-6EAB-4537-8D88-771AAAA284BF}"/>
    <dgm:cxn modelId="{224EED59-407C-45E4-9062-EE55D9BFECF2}" type="presParOf" srcId="{7118D776-BB29-4CC5-9618-20C0B2C75AB5}" destId="{EEB4882D-7B56-47F6-8152-02B113458528}" srcOrd="0" destOrd="0" presId="urn:microsoft.com/office/officeart/2005/8/layout/vList2"/>
    <dgm:cxn modelId="{968F9329-01AE-4535-A539-D4E7D2B1FC93}" type="presParOf" srcId="{7118D776-BB29-4CC5-9618-20C0B2C75AB5}" destId="{D7508A3D-3FB6-43C7-89EE-7A5FFB431668}" srcOrd="1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ECE5F2E-68BD-4344-B6B0-FBF407D9151A}" type="doc">
      <dgm:prSet loTypeId="urn:microsoft.com/office/officeart/2005/8/layout/default#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C600531-DC9F-4F97-AB91-FFD0B8758E0B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7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C33296-2E68-4FD0-9EC5-E5E80AA5C49A}" type="parTrans" cxnId="{A98F99A3-0B4B-4B4E-9884-89C27DDD85B0}">
      <dgm:prSet/>
      <dgm:spPr/>
      <dgm:t>
        <a:bodyPr/>
        <a:lstStyle/>
        <a:p>
          <a:endParaRPr lang="pl-PL"/>
        </a:p>
      </dgm:t>
    </dgm:pt>
    <dgm:pt modelId="{22939676-A5E5-4794-B373-C509C8D93BE0}" type="sibTrans" cxnId="{A98F99A3-0B4B-4B4E-9884-89C27DDD85B0}">
      <dgm:prSet/>
      <dgm:spPr/>
      <dgm:t>
        <a:bodyPr/>
        <a:lstStyle/>
        <a:p>
          <a:endParaRPr lang="pl-PL"/>
        </a:p>
      </dgm:t>
    </dgm:pt>
    <dgm:pt modelId="{51C0C0A8-1BD0-4EB7-94F5-888344FAD6B8}" type="pres">
      <dgm:prSet presAssocID="{BECE5F2E-68BD-4344-B6B0-FBF407D915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22641C4-806D-4E84-AC6E-EC5DAD145EAA}" type="pres">
      <dgm:prSet presAssocID="{8C600531-DC9F-4F97-AB91-FFD0B8758E0B}" presName="node" presStyleLbl="node1" presStyleIdx="0" presStyleCnt="1" custScaleX="163180" custLinFactNeighborX="6881" custLinFactNeighborY="-7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E04983B-9E6F-43C0-956D-70B669308BBC}" type="presOf" srcId="{8C600531-DC9F-4F97-AB91-FFD0B8758E0B}" destId="{122641C4-806D-4E84-AC6E-EC5DAD145EAA}" srcOrd="0" destOrd="0" presId="urn:microsoft.com/office/officeart/2005/8/layout/default#5"/>
    <dgm:cxn modelId="{7B8207B3-6B47-4835-A137-0A5620F39DB8}" type="presOf" srcId="{BECE5F2E-68BD-4344-B6B0-FBF407D9151A}" destId="{51C0C0A8-1BD0-4EB7-94F5-888344FAD6B8}" srcOrd="0" destOrd="0" presId="urn:microsoft.com/office/officeart/2005/8/layout/default#5"/>
    <dgm:cxn modelId="{A98F99A3-0B4B-4B4E-9884-89C27DDD85B0}" srcId="{BECE5F2E-68BD-4344-B6B0-FBF407D9151A}" destId="{8C600531-DC9F-4F97-AB91-FFD0B8758E0B}" srcOrd="0" destOrd="0" parTransId="{D1C33296-2E68-4FD0-9EC5-E5E80AA5C49A}" sibTransId="{22939676-A5E5-4794-B373-C509C8D93BE0}"/>
    <dgm:cxn modelId="{1C144314-E399-459C-8F2D-8BC06639FAD0}" type="presParOf" srcId="{51C0C0A8-1BD0-4EB7-94F5-888344FAD6B8}" destId="{122641C4-806D-4E84-AC6E-EC5DAD145EAA}" srcOrd="0" destOrd="0" presId="urn:microsoft.com/office/officeart/2005/8/layout/default#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ECE5F2E-68BD-4344-B6B0-FBF407D9151A}" type="doc">
      <dgm:prSet loTypeId="urn:microsoft.com/office/officeart/2005/8/layout/default#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C600531-DC9F-4F97-AB91-FFD0B8758E0B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8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C33296-2E68-4FD0-9EC5-E5E80AA5C49A}" type="parTrans" cxnId="{A98F99A3-0B4B-4B4E-9884-89C27DDD85B0}">
      <dgm:prSet/>
      <dgm:spPr/>
      <dgm:t>
        <a:bodyPr/>
        <a:lstStyle/>
        <a:p>
          <a:endParaRPr lang="pl-PL"/>
        </a:p>
      </dgm:t>
    </dgm:pt>
    <dgm:pt modelId="{22939676-A5E5-4794-B373-C509C8D93BE0}" type="sibTrans" cxnId="{A98F99A3-0B4B-4B4E-9884-89C27DDD85B0}">
      <dgm:prSet/>
      <dgm:spPr/>
      <dgm:t>
        <a:bodyPr/>
        <a:lstStyle/>
        <a:p>
          <a:endParaRPr lang="pl-PL"/>
        </a:p>
      </dgm:t>
    </dgm:pt>
    <dgm:pt modelId="{51C0C0A8-1BD0-4EB7-94F5-888344FAD6B8}" type="pres">
      <dgm:prSet presAssocID="{BECE5F2E-68BD-4344-B6B0-FBF407D915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22641C4-806D-4E84-AC6E-EC5DAD145EAA}" type="pres">
      <dgm:prSet presAssocID="{8C600531-DC9F-4F97-AB91-FFD0B8758E0B}" presName="node" presStyleLbl="node1" presStyleIdx="0" presStyleCnt="1" custScaleX="163180" custLinFactNeighborX="6881" custLinFactNeighborY="-7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159E172-7E4E-4101-A32D-A99FC79E726D}" type="presOf" srcId="{BECE5F2E-68BD-4344-B6B0-FBF407D9151A}" destId="{51C0C0A8-1BD0-4EB7-94F5-888344FAD6B8}" srcOrd="0" destOrd="0" presId="urn:microsoft.com/office/officeart/2005/8/layout/default#6"/>
    <dgm:cxn modelId="{A98F99A3-0B4B-4B4E-9884-89C27DDD85B0}" srcId="{BECE5F2E-68BD-4344-B6B0-FBF407D9151A}" destId="{8C600531-DC9F-4F97-AB91-FFD0B8758E0B}" srcOrd="0" destOrd="0" parTransId="{D1C33296-2E68-4FD0-9EC5-E5E80AA5C49A}" sibTransId="{22939676-A5E5-4794-B373-C509C8D93BE0}"/>
    <dgm:cxn modelId="{7E0FF8B4-60D8-4D6E-8CE2-EE1A48EBE638}" type="presOf" srcId="{8C600531-DC9F-4F97-AB91-FFD0B8758E0B}" destId="{122641C4-806D-4E84-AC6E-EC5DAD145EAA}" srcOrd="0" destOrd="0" presId="urn:microsoft.com/office/officeart/2005/8/layout/default#6"/>
    <dgm:cxn modelId="{B80ACFC8-89C6-4CB6-91FA-453F156EBE15}" type="presParOf" srcId="{51C0C0A8-1BD0-4EB7-94F5-888344FAD6B8}" destId="{122641C4-806D-4E84-AC6E-EC5DAD145EAA}" srcOrd="0" destOrd="0" presId="urn:microsoft.com/office/officeart/2005/8/layout/default#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C42F542-F277-4BD1-9261-D38451B9BC2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4EBE00F-3F15-491C-A115-1027711E4679}">
      <dgm:prSet phldrT="[Tekst]"/>
      <dgm:spPr/>
      <dgm:t>
        <a:bodyPr/>
        <a:lstStyle/>
        <a:p>
          <a:r>
            <a:rPr lang="pl-PL" dirty="0" smtClean="0"/>
            <a:t>Program spełnia wymagania podstawy programowej </a:t>
          </a:r>
        </a:p>
        <a:p>
          <a:r>
            <a:rPr lang="pl-PL" dirty="0" smtClean="0"/>
            <a:t>w zakresie:</a:t>
          </a:r>
          <a:endParaRPr lang="pl-PL" dirty="0"/>
        </a:p>
      </dgm:t>
    </dgm:pt>
    <dgm:pt modelId="{F1BE8116-D5BC-4F2B-B18B-3E761732043A}" type="parTrans" cxnId="{75C6EA2A-976B-4B23-9F2A-E3907B771B5B}">
      <dgm:prSet/>
      <dgm:spPr/>
      <dgm:t>
        <a:bodyPr/>
        <a:lstStyle/>
        <a:p>
          <a:endParaRPr lang="pl-PL"/>
        </a:p>
      </dgm:t>
    </dgm:pt>
    <dgm:pt modelId="{117B1F59-CF87-4987-BC7E-149FE0A65C73}" type="sibTrans" cxnId="{75C6EA2A-976B-4B23-9F2A-E3907B771B5B}">
      <dgm:prSet/>
      <dgm:spPr/>
      <dgm:t>
        <a:bodyPr/>
        <a:lstStyle/>
        <a:p>
          <a:endParaRPr lang="pl-PL"/>
        </a:p>
      </dgm:t>
    </dgm:pt>
    <dgm:pt modelId="{732F251D-6C51-4445-9473-8B6FC4651943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biologii</a:t>
          </a:r>
          <a:endParaRPr lang="pl-PL" b="1" dirty="0">
            <a:solidFill>
              <a:srgbClr val="0070C0"/>
            </a:solidFill>
          </a:endParaRPr>
        </a:p>
      </dgm:t>
    </dgm:pt>
    <dgm:pt modelId="{D270946C-9E6D-47D4-A08A-F472CC9027BC}" type="parTrans" cxnId="{DEA02DB7-D0DD-43DD-9904-8231710C32B8}">
      <dgm:prSet/>
      <dgm:spPr/>
      <dgm:t>
        <a:bodyPr/>
        <a:lstStyle/>
        <a:p>
          <a:endParaRPr lang="pl-PL"/>
        </a:p>
      </dgm:t>
    </dgm:pt>
    <dgm:pt modelId="{78674CC4-F735-4767-B725-354BCC476BC3}" type="sibTrans" cxnId="{DEA02DB7-D0DD-43DD-9904-8231710C32B8}">
      <dgm:prSet/>
      <dgm:spPr/>
      <dgm:t>
        <a:bodyPr/>
        <a:lstStyle/>
        <a:p>
          <a:endParaRPr lang="pl-PL"/>
        </a:p>
      </dgm:t>
    </dgm:pt>
    <dgm:pt modelId="{998916A6-0747-4082-9697-535DB9CAC787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etyki</a:t>
          </a:r>
          <a:endParaRPr lang="pl-PL" b="1" dirty="0">
            <a:solidFill>
              <a:srgbClr val="0070C0"/>
            </a:solidFill>
          </a:endParaRPr>
        </a:p>
      </dgm:t>
    </dgm:pt>
    <dgm:pt modelId="{D8A60CF9-FA10-4FFA-9B4F-5FE1A99D4126}" type="parTrans" cxnId="{4DCB81FE-615B-4D8C-9842-49EF3A7409F1}">
      <dgm:prSet/>
      <dgm:spPr/>
      <dgm:t>
        <a:bodyPr/>
        <a:lstStyle/>
        <a:p>
          <a:endParaRPr lang="pl-PL"/>
        </a:p>
      </dgm:t>
    </dgm:pt>
    <dgm:pt modelId="{EAB05FB4-2B81-41A6-8303-1F46A9ECA6DB}" type="sibTrans" cxnId="{4DCB81FE-615B-4D8C-9842-49EF3A7409F1}">
      <dgm:prSet/>
      <dgm:spPr/>
      <dgm:t>
        <a:bodyPr/>
        <a:lstStyle/>
        <a:p>
          <a:endParaRPr lang="pl-PL"/>
        </a:p>
      </dgm:t>
    </dgm:pt>
    <dgm:pt modelId="{384310E2-5CCD-491F-8276-3BF3A7D924ED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wiedzy o społeczeństwie</a:t>
          </a:r>
          <a:endParaRPr lang="pl-PL" b="1" dirty="0">
            <a:solidFill>
              <a:srgbClr val="0070C0"/>
            </a:solidFill>
          </a:endParaRPr>
        </a:p>
      </dgm:t>
    </dgm:pt>
    <dgm:pt modelId="{D73EFC6F-34CD-4B9C-BEDC-09967FECBBED}" type="parTrans" cxnId="{FDA05969-8E45-417F-8A7D-233DD5A0B87D}">
      <dgm:prSet/>
      <dgm:spPr/>
      <dgm:t>
        <a:bodyPr/>
        <a:lstStyle/>
        <a:p>
          <a:endParaRPr lang="pl-PL"/>
        </a:p>
      </dgm:t>
    </dgm:pt>
    <dgm:pt modelId="{EE674C52-8005-4515-AF80-13ADFBE1BD30}" type="sibTrans" cxnId="{FDA05969-8E45-417F-8A7D-233DD5A0B87D}">
      <dgm:prSet/>
      <dgm:spPr/>
      <dgm:t>
        <a:bodyPr/>
        <a:lstStyle/>
        <a:p>
          <a:endParaRPr lang="pl-PL"/>
        </a:p>
      </dgm:t>
    </dgm:pt>
    <dgm:pt modelId="{BDED22CB-786A-418A-97AB-7D2195F2FEEE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geografii</a:t>
          </a:r>
          <a:endParaRPr lang="pl-PL" b="1" dirty="0">
            <a:solidFill>
              <a:srgbClr val="0070C0"/>
            </a:solidFill>
          </a:endParaRPr>
        </a:p>
      </dgm:t>
    </dgm:pt>
    <dgm:pt modelId="{F465238D-AB9E-47C6-B31A-EBCF3FF684C3}" type="parTrans" cxnId="{6A2733CB-1AFF-40F2-B874-5A89A6A445E8}">
      <dgm:prSet/>
      <dgm:spPr/>
      <dgm:t>
        <a:bodyPr/>
        <a:lstStyle/>
        <a:p>
          <a:endParaRPr lang="pl-PL"/>
        </a:p>
      </dgm:t>
    </dgm:pt>
    <dgm:pt modelId="{2566C582-C10D-4A77-AA70-615781B37357}" type="sibTrans" cxnId="{6A2733CB-1AFF-40F2-B874-5A89A6A445E8}">
      <dgm:prSet/>
      <dgm:spPr/>
      <dgm:t>
        <a:bodyPr/>
        <a:lstStyle/>
        <a:p>
          <a:endParaRPr lang="pl-PL"/>
        </a:p>
      </dgm:t>
    </dgm:pt>
    <dgm:pt modelId="{1FE379EA-6A97-47FF-ACAB-19F41C2909FB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edukacji dla bezpieczeństwa</a:t>
          </a:r>
          <a:endParaRPr lang="pl-PL" b="1" dirty="0">
            <a:solidFill>
              <a:srgbClr val="0070C0"/>
            </a:solidFill>
          </a:endParaRPr>
        </a:p>
      </dgm:t>
    </dgm:pt>
    <dgm:pt modelId="{1BF51698-ADEF-4286-A580-70FFD9D3DE34}" type="parTrans" cxnId="{BA4933BA-AF1E-4E7B-AA37-FF90FC7ACFB4}">
      <dgm:prSet/>
      <dgm:spPr/>
      <dgm:t>
        <a:bodyPr/>
        <a:lstStyle/>
        <a:p>
          <a:endParaRPr lang="pl-PL"/>
        </a:p>
      </dgm:t>
    </dgm:pt>
    <dgm:pt modelId="{EFD29E6F-F8EE-4A4F-A947-C5C808462721}" type="sibTrans" cxnId="{BA4933BA-AF1E-4E7B-AA37-FF90FC7ACFB4}">
      <dgm:prSet/>
      <dgm:spPr/>
      <dgm:t>
        <a:bodyPr/>
        <a:lstStyle/>
        <a:p>
          <a:endParaRPr lang="pl-PL"/>
        </a:p>
      </dgm:t>
    </dgm:pt>
    <dgm:pt modelId="{11665C5F-B0F9-4A1B-A89C-DF8F81ED0078}">
      <dgm:prSet phldrT="[Tekst]"/>
      <dgm:spPr/>
      <dgm:t>
        <a:bodyPr/>
        <a:lstStyle/>
        <a:p>
          <a:pPr algn="l"/>
          <a:r>
            <a:rPr lang="pl-PL" b="1" dirty="0" smtClean="0">
              <a:solidFill>
                <a:srgbClr val="0070C0"/>
              </a:solidFill>
            </a:rPr>
            <a:t>wychowania fizycznego </a:t>
          </a:r>
          <a:endParaRPr lang="pl-PL" b="1" dirty="0">
            <a:solidFill>
              <a:srgbClr val="0070C0"/>
            </a:solidFill>
          </a:endParaRPr>
        </a:p>
      </dgm:t>
    </dgm:pt>
    <dgm:pt modelId="{F4859311-1FF6-43A1-8A36-906722727700}" type="parTrans" cxnId="{A8EFAA10-5898-4D5D-83EE-A1761DAA291F}">
      <dgm:prSet/>
      <dgm:spPr/>
      <dgm:t>
        <a:bodyPr/>
        <a:lstStyle/>
        <a:p>
          <a:endParaRPr lang="pl-PL"/>
        </a:p>
      </dgm:t>
    </dgm:pt>
    <dgm:pt modelId="{D99DE0E0-C73D-4BBE-8D8B-BB3EB312085D}" type="sibTrans" cxnId="{A8EFAA10-5898-4D5D-83EE-A1761DAA291F}">
      <dgm:prSet/>
      <dgm:spPr/>
      <dgm:t>
        <a:bodyPr/>
        <a:lstStyle/>
        <a:p>
          <a:endParaRPr lang="pl-PL"/>
        </a:p>
      </dgm:t>
    </dgm:pt>
    <dgm:pt modelId="{7118D776-BB29-4CC5-9618-20C0B2C75AB5}" type="pres">
      <dgm:prSet presAssocID="{AC42F542-F277-4BD1-9261-D38451B9BC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EB4882D-7B56-47F6-8152-02B113458528}" type="pres">
      <dgm:prSet presAssocID="{64EBE00F-3F15-491C-A115-1027711E4679}" presName="parentText" presStyleLbl="node1" presStyleIdx="0" presStyleCnt="1" custScaleY="43116" custLinFactNeighborX="-1974" custLinFactNeighborY="-182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7508A3D-3FB6-43C7-89EE-7A5FFB431668}" type="pres">
      <dgm:prSet presAssocID="{64EBE00F-3F15-491C-A115-1027711E4679}" presName="childText" presStyleLbl="revTx" presStyleIdx="0" presStyleCnt="1" custScaleY="6960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EA02DB7-D0DD-43DD-9904-8231710C32B8}" srcId="{64EBE00F-3F15-491C-A115-1027711E4679}" destId="{732F251D-6C51-4445-9473-8B6FC4651943}" srcOrd="0" destOrd="0" parTransId="{D270946C-9E6D-47D4-A08A-F472CC9027BC}" sibTransId="{78674CC4-F735-4767-B725-354BCC476BC3}"/>
    <dgm:cxn modelId="{75C6EA2A-976B-4B23-9F2A-E3907B771B5B}" srcId="{AC42F542-F277-4BD1-9261-D38451B9BC23}" destId="{64EBE00F-3F15-491C-A115-1027711E4679}" srcOrd="0" destOrd="0" parTransId="{F1BE8116-D5BC-4F2B-B18B-3E761732043A}" sibTransId="{117B1F59-CF87-4987-BC7E-149FE0A65C73}"/>
    <dgm:cxn modelId="{6A2733CB-1AFF-40F2-B874-5A89A6A445E8}" srcId="{64EBE00F-3F15-491C-A115-1027711E4679}" destId="{BDED22CB-786A-418A-97AB-7D2195F2FEEE}" srcOrd="3" destOrd="0" parTransId="{F465238D-AB9E-47C6-B31A-EBCF3FF684C3}" sibTransId="{2566C582-C10D-4A77-AA70-615781B37357}"/>
    <dgm:cxn modelId="{8AB63C32-E14B-46A2-9302-0E45C0C3EECD}" type="presOf" srcId="{1FE379EA-6A97-47FF-ACAB-19F41C2909FB}" destId="{D7508A3D-3FB6-43C7-89EE-7A5FFB431668}" srcOrd="0" destOrd="4" presId="urn:microsoft.com/office/officeart/2005/8/layout/vList2"/>
    <dgm:cxn modelId="{5224C7A0-2F7E-405D-BD2F-BC51FFD1E713}" type="presOf" srcId="{BDED22CB-786A-418A-97AB-7D2195F2FEEE}" destId="{D7508A3D-3FB6-43C7-89EE-7A5FFB431668}" srcOrd="0" destOrd="3" presId="urn:microsoft.com/office/officeart/2005/8/layout/vList2"/>
    <dgm:cxn modelId="{F0C63F71-0833-44CD-B572-5C187B76D9E5}" type="presOf" srcId="{998916A6-0747-4082-9697-535DB9CAC787}" destId="{D7508A3D-3FB6-43C7-89EE-7A5FFB431668}" srcOrd="0" destOrd="1" presId="urn:microsoft.com/office/officeart/2005/8/layout/vList2"/>
    <dgm:cxn modelId="{D4454243-5B10-4903-9F06-95808AFD8F79}" type="presOf" srcId="{AC42F542-F277-4BD1-9261-D38451B9BC23}" destId="{7118D776-BB29-4CC5-9618-20C0B2C75AB5}" srcOrd="0" destOrd="0" presId="urn:microsoft.com/office/officeart/2005/8/layout/vList2"/>
    <dgm:cxn modelId="{35EA5B3F-E4B7-4B76-B243-5D79F0FD0971}" type="presOf" srcId="{384310E2-5CCD-491F-8276-3BF3A7D924ED}" destId="{D7508A3D-3FB6-43C7-89EE-7A5FFB431668}" srcOrd="0" destOrd="2" presId="urn:microsoft.com/office/officeart/2005/8/layout/vList2"/>
    <dgm:cxn modelId="{17293D51-1AE8-45BB-A035-0D896135858A}" type="presOf" srcId="{11665C5F-B0F9-4A1B-A89C-DF8F81ED0078}" destId="{D7508A3D-3FB6-43C7-89EE-7A5FFB431668}" srcOrd="0" destOrd="5" presId="urn:microsoft.com/office/officeart/2005/8/layout/vList2"/>
    <dgm:cxn modelId="{FC8E1EBF-9714-4F1A-B4FC-248807EE814B}" type="presOf" srcId="{64EBE00F-3F15-491C-A115-1027711E4679}" destId="{EEB4882D-7B56-47F6-8152-02B113458528}" srcOrd="0" destOrd="0" presId="urn:microsoft.com/office/officeart/2005/8/layout/vList2"/>
    <dgm:cxn modelId="{A8EFAA10-5898-4D5D-83EE-A1761DAA291F}" srcId="{64EBE00F-3F15-491C-A115-1027711E4679}" destId="{11665C5F-B0F9-4A1B-A89C-DF8F81ED0078}" srcOrd="5" destOrd="0" parTransId="{F4859311-1FF6-43A1-8A36-906722727700}" sibTransId="{D99DE0E0-C73D-4BBE-8D8B-BB3EB312085D}"/>
    <dgm:cxn modelId="{BA4933BA-AF1E-4E7B-AA37-FF90FC7ACFB4}" srcId="{64EBE00F-3F15-491C-A115-1027711E4679}" destId="{1FE379EA-6A97-47FF-ACAB-19F41C2909FB}" srcOrd="4" destOrd="0" parTransId="{1BF51698-ADEF-4286-A580-70FFD9D3DE34}" sibTransId="{EFD29E6F-F8EE-4A4F-A947-C5C808462721}"/>
    <dgm:cxn modelId="{4DCB81FE-615B-4D8C-9842-49EF3A7409F1}" srcId="{64EBE00F-3F15-491C-A115-1027711E4679}" destId="{998916A6-0747-4082-9697-535DB9CAC787}" srcOrd="1" destOrd="0" parTransId="{D8A60CF9-FA10-4FFA-9B4F-5FE1A99D4126}" sibTransId="{EAB05FB4-2B81-41A6-8303-1F46A9ECA6DB}"/>
    <dgm:cxn modelId="{EA99479F-7B45-4617-8110-BAED704E60B3}" type="presOf" srcId="{732F251D-6C51-4445-9473-8B6FC4651943}" destId="{D7508A3D-3FB6-43C7-89EE-7A5FFB431668}" srcOrd="0" destOrd="0" presId="urn:microsoft.com/office/officeart/2005/8/layout/vList2"/>
    <dgm:cxn modelId="{FDA05969-8E45-417F-8A7D-233DD5A0B87D}" srcId="{64EBE00F-3F15-491C-A115-1027711E4679}" destId="{384310E2-5CCD-491F-8276-3BF3A7D924ED}" srcOrd="2" destOrd="0" parTransId="{D73EFC6F-34CD-4B9C-BEDC-09967FECBBED}" sibTransId="{EE674C52-8005-4515-AF80-13ADFBE1BD30}"/>
    <dgm:cxn modelId="{0624285D-0FEE-4A0C-9AF0-FDB7290BAB18}" type="presParOf" srcId="{7118D776-BB29-4CC5-9618-20C0B2C75AB5}" destId="{EEB4882D-7B56-47F6-8152-02B113458528}" srcOrd="0" destOrd="0" presId="urn:microsoft.com/office/officeart/2005/8/layout/vList2"/>
    <dgm:cxn modelId="{2A2AAAC0-EAA8-4617-A471-2144B77CAFAD}" type="presParOf" srcId="{7118D776-BB29-4CC5-9618-20C0B2C75AB5}" destId="{D7508A3D-3FB6-43C7-89EE-7A5FFB431668}" srcOrd="1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9742C54-9BDC-42B3-B58A-825AB3E452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DAC5E86-BD0B-42FE-8D4B-1CB51340F921}">
      <dgm:prSet phldrT="[Tekst]"/>
      <dgm:spPr/>
      <dgm:t>
        <a:bodyPr/>
        <a:lstStyle/>
        <a:p>
          <a:r>
            <a: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Katarzyna Podkowiak </a:t>
          </a:r>
          <a:r>
            <a:rPr lang="pl-PL" dirty="0" smtClean="0"/>
            <a:t>– nauczyciel biologii, nauczyciel wychowania do życia w rodzinie, nauczyciel współorganizujący</a:t>
          </a:r>
          <a:endParaRPr lang="pl-PL" dirty="0"/>
        </a:p>
      </dgm:t>
    </dgm:pt>
    <dgm:pt modelId="{D1EEE484-AB4C-449F-9368-5369CC6D2F1E}" type="parTrans" cxnId="{430ECE6B-3393-4957-9760-297B6E6A0A3C}">
      <dgm:prSet/>
      <dgm:spPr/>
      <dgm:t>
        <a:bodyPr/>
        <a:lstStyle/>
        <a:p>
          <a:endParaRPr lang="pl-PL"/>
        </a:p>
      </dgm:t>
    </dgm:pt>
    <dgm:pt modelId="{0C319B38-1FED-412E-B13D-DB11D700B530}" type="sibTrans" cxnId="{430ECE6B-3393-4957-9760-297B6E6A0A3C}">
      <dgm:prSet/>
      <dgm:spPr/>
      <dgm:t>
        <a:bodyPr/>
        <a:lstStyle/>
        <a:p>
          <a:endParaRPr lang="pl-PL"/>
        </a:p>
      </dgm:t>
    </dgm:pt>
    <dgm:pt modelId="{66EB5F04-6B4A-46DA-A7AC-A4E00B7280E9}">
      <dgm:prSet/>
      <dgm:spPr/>
      <dgm:t>
        <a:bodyPr/>
        <a:lstStyle/>
        <a:p>
          <a:r>
            <a: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Anna Pawlus-Czarnecka </a:t>
          </a:r>
          <a:r>
            <a:rPr lang="pl-PL" dirty="0" smtClean="0"/>
            <a:t>– psycholog szkolny, socjoterapeutka, nauczyciel edukacji zdrowotnej</a:t>
          </a:r>
          <a:endParaRPr lang="pl-PL" dirty="0"/>
        </a:p>
      </dgm:t>
    </dgm:pt>
    <dgm:pt modelId="{8C3BE3F6-D9FE-4FAA-8135-A4E57FA5AC2C}" type="parTrans" cxnId="{6F1805D8-35AA-4200-93E3-4FCB3C2D5128}">
      <dgm:prSet/>
      <dgm:spPr/>
      <dgm:t>
        <a:bodyPr/>
        <a:lstStyle/>
        <a:p>
          <a:endParaRPr lang="pl-PL"/>
        </a:p>
      </dgm:t>
    </dgm:pt>
    <dgm:pt modelId="{1C093F8D-B984-4D6D-BE0A-FD01EE665871}" type="sibTrans" cxnId="{6F1805D8-35AA-4200-93E3-4FCB3C2D5128}">
      <dgm:prSet/>
      <dgm:spPr/>
      <dgm:t>
        <a:bodyPr/>
        <a:lstStyle/>
        <a:p>
          <a:endParaRPr lang="pl-PL"/>
        </a:p>
      </dgm:t>
    </dgm:pt>
    <dgm:pt modelId="{77E823DB-A764-4356-9344-6C639D04FAA5}">
      <dgm:prSet/>
      <dgm:spPr/>
      <dgm:t>
        <a:bodyPr/>
        <a:lstStyle/>
        <a:p>
          <a:r>
            <a:rPr lang="pl-PL" dirty="0" smtClean="0"/>
            <a:t>Klasy IV-VI</a:t>
          </a:r>
          <a:endParaRPr lang="pl-PL" dirty="0"/>
        </a:p>
      </dgm:t>
    </dgm:pt>
    <dgm:pt modelId="{EF2B5926-4F74-45E4-956D-3F48469DA3E9}" type="parTrans" cxnId="{B4E3367D-9B6E-4B5D-AA4D-EB9935BA6EB7}">
      <dgm:prSet/>
      <dgm:spPr/>
      <dgm:t>
        <a:bodyPr/>
        <a:lstStyle/>
        <a:p>
          <a:endParaRPr lang="pl-PL"/>
        </a:p>
      </dgm:t>
    </dgm:pt>
    <dgm:pt modelId="{EAA06563-C03C-412F-B61B-F04CF164319F}" type="sibTrans" cxnId="{B4E3367D-9B6E-4B5D-AA4D-EB9935BA6EB7}">
      <dgm:prSet/>
      <dgm:spPr/>
      <dgm:t>
        <a:bodyPr/>
        <a:lstStyle/>
        <a:p>
          <a:endParaRPr lang="pl-PL"/>
        </a:p>
      </dgm:t>
    </dgm:pt>
    <dgm:pt modelId="{BC8636BC-88F0-4430-BF53-A0075E4EE176}">
      <dgm:prSet phldrT="[Tekst]"/>
      <dgm:spPr/>
      <dgm:t>
        <a:bodyPr/>
        <a:lstStyle/>
        <a:p>
          <a:r>
            <a:rPr lang="pl-PL" dirty="0" smtClean="0"/>
            <a:t>Klasy VII-VIII</a:t>
          </a:r>
          <a:endParaRPr lang="pl-PL" dirty="0"/>
        </a:p>
      </dgm:t>
    </dgm:pt>
    <dgm:pt modelId="{F0690566-5D29-43AC-91E4-F59ED39C56C4}" type="parTrans" cxnId="{665F64A5-9C9E-4D4A-9675-79185525F30E}">
      <dgm:prSet/>
      <dgm:spPr/>
      <dgm:t>
        <a:bodyPr/>
        <a:lstStyle/>
        <a:p>
          <a:endParaRPr lang="pl-PL"/>
        </a:p>
      </dgm:t>
    </dgm:pt>
    <dgm:pt modelId="{518783D8-D83E-48E8-A57D-EA0B38907533}" type="sibTrans" cxnId="{665F64A5-9C9E-4D4A-9675-79185525F30E}">
      <dgm:prSet/>
      <dgm:spPr/>
      <dgm:t>
        <a:bodyPr/>
        <a:lstStyle/>
        <a:p>
          <a:endParaRPr lang="pl-PL"/>
        </a:p>
      </dgm:t>
    </dgm:pt>
    <dgm:pt modelId="{0A9A0989-FF45-4B16-9F55-7F7465461D98}" type="pres">
      <dgm:prSet presAssocID="{E9742C54-9BDC-42B3-B58A-825AB3E452F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6D31329-DC9C-424F-9680-1572718350E6}" type="pres">
      <dgm:prSet presAssocID="{ADAC5E86-BD0B-42FE-8D4B-1CB51340F921}" presName="parentText" presStyleLbl="node1" presStyleIdx="0" presStyleCnt="2" custLinFactNeighborX="-2033" custLinFactNeighborY="8963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A6DF5AB-ECD7-4A45-BF4E-A3795D320131}" type="pres">
      <dgm:prSet presAssocID="{ADAC5E86-BD0B-42FE-8D4B-1CB51340F921}" presName="childText" presStyleLbl="revTx" presStyleIdx="0" presStyleCnt="2" custLinFactNeighborY="3195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39AD0A3-B714-4922-8124-C39FABBF56F3}" type="pres">
      <dgm:prSet presAssocID="{66EB5F04-6B4A-46DA-A7AC-A4E00B7280E9}" presName="parentText" presStyleLbl="node1" presStyleIdx="1" presStyleCnt="2" custLinFactY="4963" custLinFactNeighborX="50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3AD35DF-FAEC-4C26-9C06-B22ACA53ABFD}" type="pres">
      <dgm:prSet presAssocID="{66EB5F04-6B4A-46DA-A7AC-A4E00B7280E9}" presName="childText" presStyleLbl="revTx" presStyleIdx="1" presStyleCnt="2" custLinFactY="-200000" custLinFactNeighborX="2979" custLinFactNeighborY="-22415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DECF522-EBAB-4315-A107-19F82C7D852C}" type="presOf" srcId="{77E823DB-A764-4356-9344-6C639D04FAA5}" destId="{53AD35DF-FAEC-4C26-9C06-B22ACA53ABFD}" srcOrd="0" destOrd="0" presId="urn:microsoft.com/office/officeart/2005/8/layout/vList2"/>
    <dgm:cxn modelId="{665F64A5-9C9E-4D4A-9675-79185525F30E}" srcId="{ADAC5E86-BD0B-42FE-8D4B-1CB51340F921}" destId="{BC8636BC-88F0-4430-BF53-A0075E4EE176}" srcOrd="0" destOrd="0" parTransId="{F0690566-5D29-43AC-91E4-F59ED39C56C4}" sibTransId="{518783D8-D83E-48E8-A57D-EA0B38907533}"/>
    <dgm:cxn modelId="{451849AD-D1B3-4373-8E14-3F3FBC952278}" type="presOf" srcId="{ADAC5E86-BD0B-42FE-8D4B-1CB51340F921}" destId="{06D31329-DC9C-424F-9680-1572718350E6}" srcOrd="0" destOrd="0" presId="urn:microsoft.com/office/officeart/2005/8/layout/vList2"/>
    <dgm:cxn modelId="{EB033706-AC3A-40EE-B79B-9F36FA7FFB44}" type="presOf" srcId="{66EB5F04-6B4A-46DA-A7AC-A4E00B7280E9}" destId="{039AD0A3-B714-4922-8124-C39FABBF56F3}" srcOrd="0" destOrd="0" presId="urn:microsoft.com/office/officeart/2005/8/layout/vList2"/>
    <dgm:cxn modelId="{EB6BCA50-7366-4445-A0C6-C51357C30BD1}" type="presOf" srcId="{E9742C54-9BDC-42B3-B58A-825AB3E452FF}" destId="{0A9A0989-FF45-4B16-9F55-7F7465461D98}" srcOrd="0" destOrd="0" presId="urn:microsoft.com/office/officeart/2005/8/layout/vList2"/>
    <dgm:cxn modelId="{B4E3367D-9B6E-4B5D-AA4D-EB9935BA6EB7}" srcId="{66EB5F04-6B4A-46DA-A7AC-A4E00B7280E9}" destId="{77E823DB-A764-4356-9344-6C639D04FAA5}" srcOrd="0" destOrd="0" parTransId="{EF2B5926-4F74-45E4-956D-3F48469DA3E9}" sibTransId="{EAA06563-C03C-412F-B61B-F04CF164319F}"/>
    <dgm:cxn modelId="{430ECE6B-3393-4957-9760-297B6E6A0A3C}" srcId="{E9742C54-9BDC-42B3-B58A-825AB3E452FF}" destId="{ADAC5E86-BD0B-42FE-8D4B-1CB51340F921}" srcOrd="0" destOrd="0" parTransId="{D1EEE484-AB4C-449F-9368-5369CC6D2F1E}" sibTransId="{0C319B38-1FED-412E-B13D-DB11D700B530}"/>
    <dgm:cxn modelId="{6F1805D8-35AA-4200-93E3-4FCB3C2D5128}" srcId="{E9742C54-9BDC-42B3-B58A-825AB3E452FF}" destId="{66EB5F04-6B4A-46DA-A7AC-A4E00B7280E9}" srcOrd="1" destOrd="0" parTransId="{8C3BE3F6-D9FE-4FAA-8135-A4E57FA5AC2C}" sibTransId="{1C093F8D-B984-4D6D-BE0A-FD01EE665871}"/>
    <dgm:cxn modelId="{55EDF1E3-399E-42C3-9475-32959AA7D083}" type="presOf" srcId="{BC8636BC-88F0-4430-BF53-A0075E4EE176}" destId="{2A6DF5AB-ECD7-4A45-BF4E-A3795D320131}" srcOrd="0" destOrd="0" presId="urn:microsoft.com/office/officeart/2005/8/layout/vList2"/>
    <dgm:cxn modelId="{DCA51ADE-7D63-4FC4-821A-01A647F0309C}" type="presParOf" srcId="{0A9A0989-FF45-4B16-9F55-7F7465461D98}" destId="{06D31329-DC9C-424F-9680-1572718350E6}" srcOrd="0" destOrd="0" presId="urn:microsoft.com/office/officeart/2005/8/layout/vList2"/>
    <dgm:cxn modelId="{C8839C5D-49A3-4D4A-B1D9-06ECF53CDF1A}" type="presParOf" srcId="{0A9A0989-FF45-4B16-9F55-7F7465461D98}" destId="{2A6DF5AB-ECD7-4A45-BF4E-A3795D320131}" srcOrd="1" destOrd="0" presId="urn:microsoft.com/office/officeart/2005/8/layout/vList2"/>
    <dgm:cxn modelId="{24717009-7DD2-41AD-B3CB-5938BB18CB54}" type="presParOf" srcId="{0A9A0989-FF45-4B16-9F55-7F7465461D98}" destId="{039AD0A3-B714-4922-8124-C39FABBF56F3}" srcOrd="2" destOrd="0" presId="urn:microsoft.com/office/officeart/2005/8/layout/vList2"/>
    <dgm:cxn modelId="{0B86F57A-25DD-4098-8990-068D8933A007}" type="presParOf" srcId="{0A9A0989-FF45-4B16-9F55-7F7465461D98}" destId="{53AD35DF-FAEC-4C26-9C06-B22ACA53ABFD}" srcOrd="3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BEC7C-ECB8-413C-A57F-E115877D3FAC}">
      <dsp:nvSpPr>
        <dsp:cNvPr id="0" name=""/>
        <dsp:cNvSpPr/>
      </dsp:nvSpPr>
      <dsp:spPr>
        <a:xfrm>
          <a:off x="0" y="747341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4EB2C84-A5D8-45B4-B355-907BE9C422B0}">
      <dsp:nvSpPr>
        <dsp:cNvPr id="0" name=""/>
        <dsp:cNvSpPr/>
      </dsp:nvSpPr>
      <dsp:spPr>
        <a:xfrm>
          <a:off x="410274" y="53378"/>
          <a:ext cx="7815647" cy="118104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zgodne z podstawą programową kształcenia ogólnego w zakresie nauczania edukacji zdrowotnej w szkole podstawowej (Dz. U. z 2025 r., poz. 378); </a:t>
          </a:r>
          <a:endParaRPr lang="pl-PL" sz="20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410274" y="53378"/>
        <a:ext cx="7815647" cy="1181042"/>
      </dsp:txXfrm>
    </dsp:sp>
    <dsp:sp modelId="{03E575E7-F470-48B5-85FF-E35D2B2866A0}">
      <dsp:nvSpPr>
        <dsp:cNvPr id="0" name=""/>
        <dsp:cNvSpPr/>
      </dsp:nvSpPr>
      <dsp:spPr>
        <a:xfrm>
          <a:off x="0" y="2802717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9B26E36-5D94-49F5-9DD9-626E0FD47C1D}">
      <dsp:nvSpPr>
        <dsp:cNvPr id="0" name=""/>
        <dsp:cNvSpPr/>
      </dsp:nvSpPr>
      <dsp:spPr>
        <a:xfrm>
          <a:off x="410274" y="1757141"/>
          <a:ext cx="7815647" cy="1532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zgodne z aktualną wiedzą oraz treściami omawianymi na lekcjach innych przedmiotów, w tym: biologii, wychowania fizycznego, edukacji dla bezpieczeństwa, etyki, wiedzy o społeczeństwie i geografii; </a:t>
          </a:r>
        </a:p>
      </dsp:txBody>
      <dsp:txXfrm>
        <a:off x="410274" y="1757141"/>
        <a:ext cx="7815647" cy="1532655"/>
      </dsp:txXfrm>
    </dsp:sp>
    <dsp:sp modelId="{07F4AF4C-CDE8-4C2D-98A0-A80110954E46}">
      <dsp:nvSpPr>
        <dsp:cNvPr id="0" name=""/>
        <dsp:cNvSpPr/>
      </dsp:nvSpPr>
      <dsp:spPr>
        <a:xfrm>
          <a:off x="0" y="4299597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8F795E5-1F16-47D7-AE08-562CB315DB22}">
      <dsp:nvSpPr>
        <dsp:cNvPr id="0" name=""/>
        <dsp:cNvSpPr/>
      </dsp:nvSpPr>
      <dsp:spPr>
        <a:xfrm>
          <a:off x="410274" y="3812517"/>
          <a:ext cx="7815647" cy="9741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rPr>
            <a:t>dostosowane do możliwości ucznia na danym poziomie nauczania. </a:t>
          </a:r>
          <a:endParaRPr lang="pl-PL" sz="20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Times New Roman" pitchFamily="18" charset="0"/>
          </a:endParaRPr>
        </a:p>
      </dsp:txBody>
      <dsp:txXfrm>
        <a:off x="410274" y="3812517"/>
        <a:ext cx="7815647" cy="974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1320A9-203E-4600-9330-FFE6EACEB562}">
      <dsp:nvSpPr>
        <dsp:cNvPr id="0" name=""/>
        <dsp:cNvSpPr/>
      </dsp:nvSpPr>
      <dsp:spPr>
        <a:xfrm>
          <a:off x="3963910" y="1724683"/>
          <a:ext cx="1659783" cy="7899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297"/>
              </a:lnTo>
              <a:lnTo>
                <a:pt x="1659783" y="538297"/>
              </a:lnTo>
              <a:lnTo>
                <a:pt x="1659783" y="7899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99B4EF-42B2-4525-BFA8-8FEC6C50A492}">
      <dsp:nvSpPr>
        <dsp:cNvPr id="0" name=""/>
        <dsp:cNvSpPr/>
      </dsp:nvSpPr>
      <dsp:spPr>
        <a:xfrm>
          <a:off x="2304127" y="1724683"/>
          <a:ext cx="1659783" cy="789905"/>
        </a:xfrm>
        <a:custGeom>
          <a:avLst/>
          <a:gdLst/>
          <a:ahLst/>
          <a:cxnLst/>
          <a:rect l="0" t="0" r="0" b="0"/>
          <a:pathLst>
            <a:path>
              <a:moveTo>
                <a:pt x="1659783" y="0"/>
              </a:moveTo>
              <a:lnTo>
                <a:pt x="1659783" y="538297"/>
              </a:lnTo>
              <a:lnTo>
                <a:pt x="0" y="538297"/>
              </a:lnTo>
              <a:lnTo>
                <a:pt x="0" y="78990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29C01C-3551-4053-95A3-E1BC016D6455}">
      <dsp:nvSpPr>
        <dsp:cNvPr id="0" name=""/>
        <dsp:cNvSpPr/>
      </dsp:nvSpPr>
      <dsp:spPr>
        <a:xfrm>
          <a:off x="1148726" y="17"/>
          <a:ext cx="5630368" cy="17246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5FE0F1-107E-4287-8FAB-CEF6AD9EA86F}">
      <dsp:nvSpPr>
        <dsp:cNvPr id="0" name=""/>
        <dsp:cNvSpPr/>
      </dsp:nvSpPr>
      <dsp:spPr>
        <a:xfrm>
          <a:off x="1450505" y="286707"/>
          <a:ext cx="5630368" cy="17246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0" i="0" kern="1200" dirty="0" smtClean="0"/>
            <a:t>Program nauczania jest przewidziany do realizacji w ramach 144 godzin</a:t>
          </a:r>
          <a:r>
            <a:rPr lang="pl-PL" sz="1800" kern="1200" dirty="0" smtClean="0"/>
            <a:t>,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w tym po </a:t>
          </a:r>
          <a:r>
            <a:rPr lang="pl-PL" sz="1800" b="1" kern="1200" dirty="0" smtClean="0"/>
            <a:t>1 godzinie tygodniowo w klasach </a:t>
          </a:r>
          <a:r>
            <a:rPr lang="pl-PL" sz="1800" b="1" kern="1200" dirty="0" err="1" smtClean="0"/>
            <a:t>IV–VII</a:t>
          </a:r>
          <a:r>
            <a:rPr lang="pl-PL" sz="1800" b="1" kern="1200" dirty="0" smtClean="0"/>
            <a:t>    </a:t>
          </a:r>
          <a:r>
            <a:rPr lang="pl-PL" sz="1800" kern="1200" dirty="0" smtClean="0"/>
            <a:t>   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 oraz </a:t>
          </a:r>
          <a:r>
            <a:rPr lang="pl-PL" sz="1800" b="1" kern="1200" dirty="0" smtClean="0"/>
            <a:t>16 godzin w klasie VIII w I semestrze</a:t>
          </a:r>
          <a:r>
            <a:rPr lang="pl-PL" sz="1800" kern="1200" dirty="0" smtClean="0"/>
            <a:t>, czyli: </a:t>
          </a:r>
          <a:endParaRPr lang="pl-PL" sz="1800" kern="1200" dirty="0"/>
        </a:p>
      </dsp:txBody>
      <dsp:txXfrm>
        <a:off x="1450505" y="286707"/>
        <a:ext cx="5630368" cy="1724665"/>
      </dsp:txXfrm>
    </dsp:sp>
    <dsp:sp modelId="{74B10B7E-4093-43A0-8FC5-169E9037E6CE}">
      <dsp:nvSpPr>
        <dsp:cNvPr id="0" name=""/>
        <dsp:cNvSpPr/>
      </dsp:nvSpPr>
      <dsp:spPr>
        <a:xfrm>
          <a:off x="946122" y="2514589"/>
          <a:ext cx="2716009" cy="17246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3B69F8-07E9-43F8-B217-A909D27B5A80}">
      <dsp:nvSpPr>
        <dsp:cNvPr id="0" name=""/>
        <dsp:cNvSpPr/>
      </dsp:nvSpPr>
      <dsp:spPr>
        <a:xfrm>
          <a:off x="1247901" y="2801279"/>
          <a:ext cx="2716009" cy="17246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w klasach </a:t>
          </a:r>
          <a:r>
            <a:rPr lang="pl-PL" sz="2000" kern="1200" dirty="0" err="1" smtClean="0"/>
            <a:t>IV–VII</a:t>
          </a:r>
          <a:r>
            <a:rPr lang="pl-PL" sz="2000" kern="1200" dirty="0" smtClean="0"/>
            <a:t>: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/>
            <a:t>32 godziny lekcyjne</a:t>
          </a:r>
          <a:r>
            <a:rPr lang="pl-PL" sz="2000" kern="1200" dirty="0" smtClean="0"/>
            <a:t>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(1 godz. tygodniowo przez cały rok szkolny), </a:t>
          </a:r>
        </a:p>
      </dsp:txBody>
      <dsp:txXfrm>
        <a:off x="1247901" y="2801279"/>
        <a:ext cx="2716009" cy="1724665"/>
      </dsp:txXfrm>
    </dsp:sp>
    <dsp:sp modelId="{6257578D-D658-4E7C-8C1F-6B83927740EA}">
      <dsp:nvSpPr>
        <dsp:cNvPr id="0" name=""/>
        <dsp:cNvSpPr/>
      </dsp:nvSpPr>
      <dsp:spPr>
        <a:xfrm>
          <a:off x="4265689" y="2514589"/>
          <a:ext cx="2716009" cy="17246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46EC88-79D9-4765-8A80-8AF804DB67E0}">
      <dsp:nvSpPr>
        <dsp:cNvPr id="0" name=""/>
        <dsp:cNvSpPr/>
      </dsp:nvSpPr>
      <dsp:spPr>
        <a:xfrm>
          <a:off x="4567468" y="2801279"/>
          <a:ext cx="2716009" cy="17246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w klasie VIII: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/>
            <a:t>16 godzin lekcyjnych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/>
            <a:t>(1 godz. tygodniowo w pierwszym semestrze). </a:t>
          </a:r>
          <a:endParaRPr lang="pl-PL" sz="2000" kern="1200" dirty="0"/>
        </a:p>
      </dsp:txBody>
      <dsp:txXfrm>
        <a:off x="4567468" y="2801279"/>
        <a:ext cx="2716009" cy="17246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82828B-6F65-4636-8BFF-663408C8571F}">
      <dsp:nvSpPr>
        <dsp:cNvPr id="0" name=""/>
        <dsp:cNvSpPr/>
      </dsp:nvSpPr>
      <dsp:spPr>
        <a:xfrm>
          <a:off x="2594" y="353724"/>
          <a:ext cx="2058481" cy="123508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I. Wartości      i postawy </a:t>
          </a:r>
          <a:endParaRPr lang="pl-PL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94" y="353724"/>
        <a:ext cx="2058481" cy="1235089"/>
      </dsp:txXfrm>
    </dsp:sp>
    <dsp:sp modelId="{73FE4AD4-165F-4DE0-B892-9D6FB5C1D0E4}">
      <dsp:nvSpPr>
        <dsp:cNvPr id="0" name=""/>
        <dsp:cNvSpPr/>
      </dsp:nvSpPr>
      <dsp:spPr>
        <a:xfrm>
          <a:off x="2266924" y="353724"/>
          <a:ext cx="2058481" cy="1235089"/>
        </a:xfrm>
        <a:prstGeom prst="rect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II. Zdrowie fizyczne </a:t>
          </a:r>
        </a:p>
      </dsp:txBody>
      <dsp:txXfrm>
        <a:off x="2266924" y="353724"/>
        <a:ext cx="2058481" cy="1235089"/>
      </dsp:txXfrm>
    </dsp:sp>
    <dsp:sp modelId="{8B18C9CF-6955-4B9A-B0DF-1E21541F6835}">
      <dsp:nvSpPr>
        <dsp:cNvPr id="0" name=""/>
        <dsp:cNvSpPr/>
      </dsp:nvSpPr>
      <dsp:spPr>
        <a:xfrm>
          <a:off x="4531255" y="353724"/>
          <a:ext cx="2058481" cy="1235089"/>
        </a:xfrm>
        <a:prstGeom prst="rect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III. Aktywność fizyczna</a:t>
          </a:r>
        </a:p>
      </dsp:txBody>
      <dsp:txXfrm>
        <a:off x="4531255" y="353724"/>
        <a:ext cx="2058481" cy="1235089"/>
      </dsp:txXfrm>
    </dsp:sp>
    <dsp:sp modelId="{100BED2E-5496-4AAB-B9E8-2C8D9D3CB18A}">
      <dsp:nvSpPr>
        <dsp:cNvPr id="0" name=""/>
        <dsp:cNvSpPr/>
      </dsp:nvSpPr>
      <dsp:spPr>
        <a:xfrm>
          <a:off x="6795585" y="353724"/>
          <a:ext cx="2058481" cy="1235089"/>
        </a:xfrm>
        <a:prstGeom prst="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IV. Odżywianie </a:t>
          </a:r>
        </a:p>
      </dsp:txBody>
      <dsp:txXfrm>
        <a:off x="6795585" y="353724"/>
        <a:ext cx="2058481" cy="1235089"/>
      </dsp:txXfrm>
    </dsp:sp>
    <dsp:sp modelId="{6ADF96C0-FEB2-4BA8-9816-FE119FE5E421}">
      <dsp:nvSpPr>
        <dsp:cNvPr id="0" name=""/>
        <dsp:cNvSpPr/>
      </dsp:nvSpPr>
      <dsp:spPr>
        <a:xfrm>
          <a:off x="2594" y="1794661"/>
          <a:ext cx="2058481" cy="1235089"/>
        </a:xfrm>
        <a:prstGeom prst="rect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V. Zdrowie psychiczne </a:t>
          </a:r>
        </a:p>
      </dsp:txBody>
      <dsp:txXfrm>
        <a:off x="2594" y="1794661"/>
        <a:ext cx="2058481" cy="1235089"/>
      </dsp:txXfrm>
    </dsp:sp>
    <dsp:sp modelId="{E9494AEA-2C29-42BF-9D77-8B9245C533D2}">
      <dsp:nvSpPr>
        <dsp:cNvPr id="0" name=""/>
        <dsp:cNvSpPr/>
      </dsp:nvSpPr>
      <dsp:spPr>
        <a:xfrm>
          <a:off x="2266924" y="1794661"/>
          <a:ext cx="2058481" cy="1235089"/>
        </a:xfrm>
        <a:prstGeom prst="rect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VI. Zdrowie społeczne </a:t>
          </a:r>
        </a:p>
      </dsp:txBody>
      <dsp:txXfrm>
        <a:off x="2266924" y="1794661"/>
        <a:ext cx="2058481" cy="1235089"/>
      </dsp:txXfrm>
    </dsp:sp>
    <dsp:sp modelId="{15B6A42D-801D-4637-B363-99FBEE9F843A}">
      <dsp:nvSpPr>
        <dsp:cNvPr id="0" name=""/>
        <dsp:cNvSpPr/>
      </dsp:nvSpPr>
      <dsp:spPr>
        <a:xfrm>
          <a:off x="4531255" y="1794661"/>
          <a:ext cx="2058481" cy="1235089"/>
        </a:xfrm>
        <a:prstGeom prst="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VII. Dojrzewanie </a:t>
          </a:r>
        </a:p>
      </dsp:txBody>
      <dsp:txXfrm>
        <a:off x="4531255" y="1794661"/>
        <a:ext cx="2058481" cy="1235089"/>
      </dsp:txXfrm>
    </dsp:sp>
    <dsp:sp modelId="{5DA6CE78-478B-4FA7-A17B-8E3C0BB3B6A1}">
      <dsp:nvSpPr>
        <dsp:cNvPr id="0" name=""/>
        <dsp:cNvSpPr/>
      </dsp:nvSpPr>
      <dsp:spPr>
        <a:xfrm>
          <a:off x="6795585" y="1794661"/>
          <a:ext cx="2058481" cy="1235089"/>
        </a:xfrm>
        <a:prstGeom prst="rect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VIII. Zdrowie seksualne </a:t>
          </a:r>
        </a:p>
      </dsp:txBody>
      <dsp:txXfrm>
        <a:off x="6795585" y="1794661"/>
        <a:ext cx="2058481" cy="1235089"/>
      </dsp:txXfrm>
    </dsp:sp>
    <dsp:sp modelId="{73A1AE90-7BDD-4BC2-80EB-CC5A9DB8004F}">
      <dsp:nvSpPr>
        <dsp:cNvPr id="0" name=""/>
        <dsp:cNvSpPr/>
      </dsp:nvSpPr>
      <dsp:spPr>
        <a:xfrm>
          <a:off x="1008235" y="3235598"/>
          <a:ext cx="3209461" cy="1235089"/>
        </a:xfrm>
        <a:prstGeom prst="rect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IX. Zdrowie środowiskowe </a:t>
          </a:r>
        </a:p>
      </dsp:txBody>
      <dsp:txXfrm>
        <a:off x="1008235" y="3235598"/>
        <a:ext cx="3209461" cy="1235089"/>
      </dsp:txXfrm>
    </dsp:sp>
    <dsp:sp modelId="{FC0906AE-E986-4DFD-8CAB-4D4ECE0BEE21}">
      <dsp:nvSpPr>
        <dsp:cNvPr id="0" name=""/>
        <dsp:cNvSpPr/>
      </dsp:nvSpPr>
      <dsp:spPr>
        <a:xfrm>
          <a:off x="4423545" y="3235598"/>
          <a:ext cx="3424881" cy="1235089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X. Internet i profilaktyka uzależnień</a:t>
          </a:r>
          <a:endParaRPr lang="pl-PL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23545" y="3235598"/>
        <a:ext cx="3424881" cy="12350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641C4-806D-4E84-AC6E-EC5DAD145EAA}">
      <dsp:nvSpPr>
        <dsp:cNvPr id="0" name=""/>
        <dsp:cNvSpPr/>
      </dsp:nvSpPr>
      <dsp:spPr>
        <a:xfrm>
          <a:off x="2846" y="72007"/>
          <a:ext cx="3381529" cy="12433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5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4</a:t>
          </a:r>
          <a:endParaRPr lang="pl-PL" sz="5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" y="72007"/>
        <a:ext cx="3381529" cy="12433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4882D-7B56-47F6-8152-02B113458528}">
      <dsp:nvSpPr>
        <dsp:cNvPr id="0" name=""/>
        <dsp:cNvSpPr/>
      </dsp:nvSpPr>
      <dsp:spPr>
        <a:xfrm>
          <a:off x="0" y="0"/>
          <a:ext cx="7632848" cy="12843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/>
            <a:t>Program spełnia wymagania podstawy programowej w zakresie:</a:t>
          </a:r>
          <a:endParaRPr lang="pl-PL" sz="3200" kern="1200" dirty="0"/>
        </a:p>
      </dsp:txBody>
      <dsp:txXfrm>
        <a:off x="0" y="0"/>
        <a:ext cx="7632848" cy="1284325"/>
      </dsp:txXfrm>
    </dsp:sp>
    <dsp:sp modelId="{D7508A3D-3FB6-43C7-89EE-7A5FFB431668}">
      <dsp:nvSpPr>
        <dsp:cNvPr id="0" name=""/>
        <dsp:cNvSpPr/>
      </dsp:nvSpPr>
      <dsp:spPr>
        <a:xfrm>
          <a:off x="0" y="1413333"/>
          <a:ext cx="7632848" cy="1770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500" b="1" kern="1200" dirty="0" smtClean="0">
              <a:solidFill>
                <a:srgbClr val="0070C0"/>
              </a:solidFill>
            </a:rPr>
            <a:t>przyrody, </a:t>
          </a:r>
          <a:endParaRPr lang="pl-PL" sz="2500" b="1" kern="1200" dirty="0">
            <a:solidFill>
              <a:srgbClr val="0070C0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500" b="1" kern="1200" dirty="0" smtClean="0">
              <a:solidFill>
                <a:srgbClr val="0070C0"/>
              </a:solidFill>
            </a:rPr>
            <a:t> etyki, </a:t>
          </a:r>
          <a:endParaRPr lang="pl-PL" sz="2500" b="1" kern="1200" dirty="0">
            <a:solidFill>
              <a:srgbClr val="0070C0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500" b="1" kern="1200" dirty="0" smtClean="0">
              <a:solidFill>
                <a:srgbClr val="0070C0"/>
              </a:solidFill>
            </a:rPr>
            <a:t>  wychowania fizycznego. </a:t>
          </a:r>
          <a:endParaRPr lang="pl-PL" sz="2500" b="1" kern="1200" dirty="0">
            <a:solidFill>
              <a:srgbClr val="0070C0"/>
            </a:solidFill>
          </a:endParaRPr>
        </a:p>
      </dsp:txBody>
      <dsp:txXfrm>
        <a:off x="0" y="1413333"/>
        <a:ext cx="7632848" cy="17700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641C4-806D-4E84-AC6E-EC5DAD145EAA}">
      <dsp:nvSpPr>
        <dsp:cNvPr id="0" name=""/>
        <dsp:cNvSpPr/>
      </dsp:nvSpPr>
      <dsp:spPr>
        <a:xfrm>
          <a:off x="2846" y="72007"/>
          <a:ext cx="3381529" cy="12433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5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5</a:t>
          </a:r>
          <a:endParaRPr lang="pl-PL" sz="5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" y="72007"/>
        <a:ext cx="3381529" cy="12433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4882D-7B56-47F6-8152-02B113458528}">
      <dsp:nvSpPr>
        <dsp:cNvPr id="0" name=""/>
        <dsp:cNvSpPr/>
      </dsp:nvSpPr>
      <dsp:spPr>
        <a:xfrm>
          <a:off x="0" y="0"/>
          <a:ext cx="7632848" cy="16314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600" kern="1200" dirty="0" smtClean="0"/>
            <a:t>Program spełnia wymagania podstawy programowej 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600" kern="1200" dirty="0" smtClean="0"/>
            <a:t>w zakresie:</a:t>
          </a:r>
          <a:endParaRPr lang="pl-PL" sz="2600" kern="1200" dirty="0"/>
        </a:p>
      </dsp:txBody>
      <dsp:txXfrm>
        <a:off x="0" y="0"/>
        <a:ext cx="7632848" cy="1631414"/>
      </dsp:txXfrm>
    </dsp:sp>
    <dsp:sp modelId="{D7508A3D-3FB6-43C7-89EE-7A5FFB431668}">
      <dsp:nvSpPr>
        <dsp:cNvPr id="0" name=""/>
        <dsp:cNvSpPr/>
      </dsp:nvSpPr>
      <dsp:spPr>
        <a:xfrm>
          <a:off x="0" y="1662111"/>
          <a:ext cx="7632848" cy="1835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przyrody, 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 etyki, 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 informatyki,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 wychowania fizycznego. </a:t>
          </a:r>
          <a:endParaRPr lang="pl-PL" sz="2000" b="1" kern="1200" dirty="0">
            <a:solidFill>
              <a:srgbClr val="0070C0"/>
            </a:solidFill>
          </a:endParaRPr>
        </a:p>
      </dsp:txBody>
      <dsp:txXfrm>
        <a:off x="0" y="1662111"/>
        <a:ext cx="7632848" cy="18355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641C4-806D-4E84-AC6E-EC5DAD145EAA}">
      <dsp:nvSpPr>
        <dsp:cNvPr id="0" name=""/>
        <dsp:cNvSpPr/>
      </dsp:nvSpPr>
      <dsp:spPr>
        <a:xfrm>
          <a:off x="2846" y="72007"/>
          <a:ext cx="3381529" cy="12433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5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6</a:t>
          </a:r>
          <a:endParaRPr lang="pl-PL" sz="5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" y="72007"/>
        <a:ext cx="3381529" cy="124336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4882D-7B56-47F6-8152-02B113458528}">
      <dsp:nvSpPr>
        <dsp:cNvPr id="0" name=""/>
        <dsp:cNvSpPr/>
      </dsp:nvSpPr>
      <dsp:spPr>
        <a:xfrm>
          <a:off x="0" y="0"/>
          <a:ext cx="7632848" cy="16314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600" kern="1200" dirty="0" smtClean="0"/>
            <a:t>Program spełnia wymagania podstawy programowej 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600" kern="1200" dirty="0" smtClean="0"/>
            <a:t>w zakresie:</a:t>
          </a:r>
          <a:endParaRPr lang="pl-PL" sz="2600" kern="1200" dirty="0"/>
        </a:p>
      </dsp:txBody>
      <dsp:txXfrm>
        <a:off x="0" y="0"/>
        <a:ext cx="7632848" cy="1631414"/>
      </dsp:txXfrm>
    </dsp:sp>
    <dsp:sp modelId="{D7508A3D-3FB6-43C7-89EE-7A5FFB431668}">
      <dsp:nvSpPr>
        <dsp:cNvPr id="0" name=""/>
        <dsp:cNvSpPr/>
      </dsp:nvSpPr>
      <dsp:spPr>
        <a:xfrm>
          <a:off x="0" y="1662111"/>
          <a:ext cx="7632848" cy="1835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 przyrody i biologii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Etyki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Informatyki</a:t>
          </a:r>
          <a:endParaRPr lang="pl-PL" sz="2000" b="1" kern="1200" dirty="0">
            <a:solidFill>
              <a:srgbClr val="0070C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000" b="1" kern="1200" dirty="0" smtClean="0">
              <a:solidFill>
                <a:srgbClr val="0070C0"/>
              </a:solidFill>
            </a:rPr>
            <a:t>Wychowania fizycznego</a:t>
          </a:r>
          <a:endParaRPr lang="pl-PL" sz="2000" b="1" kern="1200" dirty="0">
            <a:solidFill>
              <a:srgbClr val="0070C0"/>
            </a:solidFill>
          </a:endParaRPr>
        </a:p>
      </dsp:txBody>
      <dsp:txXfrm>
        <a:off x="0" y="1662111"/>
        <a:ext cx="7632848" cy="183558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641C4-806D-4E84-AC6E-EC5DAD145EAA}">
      <dsp:nvSpPr>
        <dsp:cNvPr id="0" name=""/>
        <dsp:cNvSpPr/>
      </dsp:nvSpPr>
      <dsp:spPr>
        <a:xfrm>
          <a:off x="2846" y="72007"/>
          <a:ext cx="3381529" cy="12433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5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7</a:t>
          </a:r>
          <a:endParaRPr lang="pl-PL" sz="5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" y="72007"/>
        <a:ext cx="3381529" cy="124336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2641C4-806D-4E84-AC6E-EC5DAD145EAA}">
      <dsp:nvSpPr>
        <dsp:cNvPr id="0" name=""/>
        <dsp:cNvSpPr/>
      </dsp:nvSpPr>
      <dsp:spPr>
        <a:xfrm>
          <a:off x="2846" y="72007"/>
          <a:ext cx="3381529" cy="124336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5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 klasie 8</a:t>
          </a:r>
          <a:endParaRPr lang="pl-PL" sz="5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" y="72007"/>
        <a:ext cx="3381529" cy="124336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4882D-7B56-47F6-8152-02B113458528}">
      <dsp:nvSpPr>
        <dsp:cNvPr id="0" name=""/>
        <dsp:cNvSpPr/>
      </dsp:nvSpPr>
      <dsp:spPr>
        <a:xfrm>
          <a:off x="0" y="0"/>
          <a:ext cx="7632848" cy="11229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/>
            <a:t>Program spełnia wymagania podstawy programowej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/>
            <a:t>w zakresie:</a:t>
          </a:r>
          <a:endParaRPr lang="pl-PL" sz="2400" kern="1200" dirty="0"/>
        </a:p>
      </dsp:txBody>
      <dsp:txXfrm>
        <a:off x="0" y="0"/>
        <a:ext cx="7632848" cy="1122921"/>
      </dsp:txXfrm>
    </dsp:sp>
    <dsp:sp modelId="{D7508A3D-3FB6-43C7-89EE-7A5FFB431668}">
      <dsp:nvSpPr>
        <dsp:cNvPr id="0" name=""/>
        <dsp:cNvSpPr/>
      </dsp:nvSpPr>
      <dsp:spPr>
        <a:xfrm>
          <a:off x="0" y="1145639"/>
          <a:ext cx="7632848" cy="2360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2343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Biologii</a:t>
          </a:r>
          <a:endParaRPr lang="pl-PL" sz="1900" b="1" kern="120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Etyki</a:t>
          </a:r>
          <a:endParaRPr lang="pl-PL" sz="1900" b="1" kern="120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Wiedzy o społeczeństwie</a:t>
          </a:r>
          <a:endParaRPr lang="pl-PL" sz="1900" b="1" kern="120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Geografii</a:t>
          </a:r>
          <a:endParaRPr lang="pl-PL" sz="1900" b="1" kern="120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Edukacji dla bezpieczeństwa</a:t>
          </a:r>
          <a:endParaRPr lang="pl-PL" sz="1900" b="1" kern="120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1900" b="1" kern="1200" dirty="0" smtClean="0">
              <a:solidFill>
                <a:srgbClr val="0070C0"/>
              </a:solidFill>
            </a:rPr>
            <a:t>Wychowania fizycznego </a:t>
          </a:r>
          <a:endParaRPr lang="pl-PL" sz="1900" b="1" kern="1200" dirty="0">
            <a:solidFill>
              <a:srgbClr val="0070C0"/>
            </a:solidFill>
          </a:endParaRPr>
        </a:p>
      </dsp:txBody>
      <dsp:txXfrm>
        <a:off x="0" y="1145639"/>
        <a:ext cx="7632848" cy="23600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D31329-DC9C-424F-9680-1572718350E6}">
      <dsp:nvSpPr>
        <dsp:cNvPr id="0" name=""/>
        <dsp:cNvSpPr/>
      </dsp:nvSpPr>
      <dsp:spPr>
        <a:xfrm>
          <a:off x="0" y="44931"/>
          <a:ext cx="8435975" cy="17046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Katarzyna Podkowiak </a:t>
          </a:r>
          <a:r>
            <a:rPr lang="pl-PL" sz="3100" kern="1200" dirty="0" smtClean="0"/>
            <a:t>– nauczyciel </a:t>
          </a:r>
          <a:r>
            <a:rPr lang="pl-PL" sz="3100" kern="1200" dirty="0" err="1" smtClean="0"/>
            <a:t>biologi</a:t>
          </a:r>
          <a:r>
            <a:rPr lang="pl-PL" sz="3100" kern="1200" dirty="0" smtClean="0"/>
            <a:t>, nauczyciel wychowania do życia w rodzinie, nauczyciel współorganizujący</a:t>
          </a:r>
          <a:endParaRPr lang="pl-PL" sz="3100" kern="1200" dirty="0"/>
        </a:p>
      </dsp:txBody>
      <dsp:txXfrm>
        <a:off x="0" y="44931"/>
        <a:ext cx="8435975" cy="1704690"/>
      </dsp:txXfrm>
    </dsp:sp>
    <dsp:sp modelId="{2A6DF5AB-ECD7-4A45-BF4E-A3795D320131}">
      <dsp:nvSpPr>
        <dsp:cNvPr id="0" name=""/>
        <dsp:cNvSpPr/>
      </dsp:nvSpPr>
      <dsp:spPr>
        <a:xfrm>
          <a:off x="0" y="1749621"/>
          <a:ext cx="8435975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84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400" kern="1200" dirty="0" smtClean="0"/>
            <a:t>Klasy VII-VIII</a:t>
          </a:r>
          <a:endParaRPr lang="pl-PL" sz="2400" kern="1200" dirty="0"/>
        </a:p>
      </dsp:txBody>
      <dsp:txXfrm>
        <a:off x="0" y="1749621"/>
        <a:ext cx="8435975" cy="513360"/>
      </dsp:txXfrm>
    </dsp:sp>
    <dsp:sp modelId="{039AD0A3-B714-4922-8124-C39FABBF56F3}">
      <dsp:nvSpPr>
        <dsp:cNvPr id="0" name=""/>
        <dsp:cNvSpPr/>
      </dsp:nvSpPr>
      <dsp:spPr>
        <a:xfrm>
          <a:off x="0" y="2262981"/>
          <a:ext cx="8435975" cy="17046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Anna Pawlus-Czarnecka </a:t>
          </a:r>
          <a:r>
            <a:rPr lang="pl-PL" sz="3100" kern="1200" dirty="0" smtClean="0"/>
            <a:t>– psycholog szkolny, socjoterapeutka, nauczyciel edukacji zdrowotnej</a:t>
          </a:r>
          <a:endParaRPr lang="pl-PL" sz="3100" kern="1200" dirty="0"/>
        </a:p>
      </dsp:txBody>
      <dsp:txXfrm>
        <a:off x="0" y="2262981"/>
        <a:ext cx="8435975" cy="1704690"/>
      </dsp:txXfrm>
    </dsp:sp>
    <dsp:sp modelId="{53AD35DF-FAEC-4C26-9C06-B22ACA53ABFD}">
      <dsp:nvSpPr>
        <dsp:cNvPr id="0" name=""/>
        <dsp:cNvSpPr/>
      </dsp:nvSpPr>
      <dsp:spPr>
        <a:xfrm>
          <a:off x="0" y="3967671"/>
          <a:ext cx="8435975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84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l-PL" sz="2400" kern="1200" dirty="0" smtClean="0"/>
            <a:t>Klasy IV-VI</a:t>
          </a:r>
          <a:endParaRPr lang="pl-PL" sz="2400" kern="1200" dirty="0"/>
        </a:p>
      </dsp:txBody>
      <dsp:txXfrm>
        <a:off x="0" y="3967671"/>
        <a:ext cx="8435975" cy="513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A4A462B-2F47-4F38-AC39-2E1C160C9EA0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pl-PL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6AD81C5-B018-4F1E-AF4F-88EA9F18A864}" type="slidenum">
              <a:rPr/>
              <a:pPr/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C742BFF-9B03-4EE5-A765-18EB0284A357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2E46BAD-ACFD-4EC8-B407-2AB74033DB5C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2C6C0F0E-D915-47EE-834B-A159EF0BDF22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pl-PL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D236DD6-2DCC-4A8A-B789-13B9EC6DF7A4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831F981-72AF-4129-9897-598B04EE07FB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D626CCA-FBC7-4433-9E14-923CDE10006B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6F203D2-2261-41FA-A16E-48229A00D9C3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A711CF3-FC22-486E-9D91-351F833C58D2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C92040F-212D-4BE2-8F7C-EDD573B82B37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CAD86F-E26C-4445-83D6-2F699C45F06C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952EE7B-A0D0-4489-A0F2-E5A98AB268CE}" type="slidenum">
              <a:rPr/>
              <a:pPr/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pl-PL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ED3844B-E00F-4F7A-9078-692F7ABA95AB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E9DFE64-315F-4991-8960-544E458EAC76}" type="slidenum">
              <a:rPr/>
              <a:pPr/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BDDF28F-167E-45E0-8514-FFA2A5E53B31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BAC411A-242B-49B5-A05B-3B6CF19C6055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pl-PL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52E75E4-B912-4055-9788-6DE14E7ECAEA}" type="slidenum">
              <a:rPr/>
              <a:pPr/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CAB9694-8944-4ADF-8E0F-D0BD693BC406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E6750B0-5FA4-4256-96FB-7F40960C9192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3344926-1C80-4284-A8BA-CB5BCCF81F51}" type="slidenum">
              <a:rPr/>
              <a:pPr/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85B96C4-BF49-4EE3-8E7C-99B352218BC9}" type="slidenum">
              <a:rPr/>
              <a:pPr/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0B04A8F2-51D9-47E9-9F36-4CE67B359F17}" type="slidenum">
              <a:rPr/>
              <a:pPr/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696A7FB-6B3F-4C1E-BCAB-77DD5A67249D}" type="slidenum">
              <a:rPr/>
              <a:pPr/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Kliknij, aby edytować styl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pl-PL" sz="1200" b="0" strike="noStrike" spc="-1">
                <a:solidFill>
                  <a:srgbClr val="8B8B8B"/>
                </a:solidFill>
                <a:latin typeface="Calibri"/>
              </a:rPr>
              <a:t>&lt;data/godzina&gt;</a:t>
            </a:r>
            <a:endParaRPr lang="pl-PL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pl-PL" sz="1400" b="0" strike="noStrike" spc="-1">
                <a:latin typeface="Times New Roman"/>
              </a:defRPr>
            </a:lvl1pPr>
          </a:lstStyle>
          <a:p>
            <a:pPr algn="ctr">
              <a:buNone/>
            </a:pPr>
            <a:r>
              <a:rPr lang="pl-PL" sz="1400" b="0" strike="noStrike" spc="-1">
                <a:latin typeface="Times New Roman"/>
              </a:rPr>
              <a:t>&lt;stopka&gt;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AE71DF52-6933-4254-B2EF-4723C2F22844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  <a:buNone/>
              </a:pPr>
              <a:t>‹#›</a:t>
            </a:fld>
            <a:endParaRPr lang="pl-PL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Kliknij, aby edytować styl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Kliknij, aby edytować style wzorca tekstu</a:t>
            </a:r>
          </a:p>
          <a:p>
            <a:pPr marL="743040" lvl="1" indent="-2858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Drugi poziom</a:t>
            </a:r>
          </a:p>
          <a:p>
            <a:pPr marL="1143000" lvl="2" indent="-2286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Trzeci poziom</a:t>
            </a:r>
          </a:p>
          <a:p>
            <a:pPr marL="1600200" lvl="3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Czwarty poziom</a:t>
            </a:r>
          </a:p>
          <a:p>
            <a:pPr marL="2057400" lvl="4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Piąty poziom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lang="pl-PL" sz="1200" b="0" strike="noStrike" spc="-1">
                <a:solidFill>
                  <a:srgbClr val="8B8B8B"/>
                </a:solidFill>
                <a:latin typeface="Calibri"/>
              </a:rPr>
              <a:t>&lt;data/godzina&gt;</a:t>
            </a:r>
            <a:endParaRPr lang="pl-PL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lang="pl-PL" sz="1400" b="0" strike="noStrike" spc="-1">
                <a:latin typeface="Times New Roman"/>
              </a:defRPr>
            </a:lvl1pPr>
          </a:lstStyle>
          <a:p>
            <a:pPr algn="ctr">
              <a:buNone/>
            </a:pPr>
            <a:r>
              <a:rPr lang="pl-PL" sz="1400" b="0" strike="noStrike" spc="-1">
                <a:latin typeface="Times New Roman"/>
              </a:rPr>
              <a:t>&lt;stopka&gt;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lang="pl-PL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0D7107F7-92E6-4D16-B880-E8B34F74FAB4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  <a:buNone/>
              </a:pPr>
              <a:t>‹#›</a:t>
            </a:fld>
            <a:endParaRPr lang="pl-PL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07640" y="116640"/>
            <a:ext cx="8856720" cy="2097914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3600" b="1" strike="noStrike" spc="-1" dirty="0">
                <a:solidFill>
                  <a:srgbClr val="FFFFFF"/>
                </a:solidFill>
                <a:latin typeface="Calibri"/>
              </a:rPr>
              <a:t>HOLISTYCZNA EDUKACJA </a:t>
            </a:r>
            <a:r>
              <a:rPr lang="pl-PL" sz="3600" b="1" strike="noStrike" spc="-1" dirty="0" smtClean="0">
                <a:solidFill>
                  <a:srgbClr val="FFFFFF"/>
                </a:solidFill>
                <a:latin typeface="Calibri"/>
              </a:rPr>
              <a:t/>
            </a:r>
            <a:br>
              <a:rPr lang="pl-PL" sz="3600" b="1" strike="noStrike" spc="-1" dirty="0" smtClean="0">
                <a:solidFill>
                  <a:srgbClr val="FFFFFF"/>
                </a:solidFill>
                <a:latin typeface="Calibri"/>
              </a:rPr>
            </a:br>
            <a:r>
              <a:rPr lang="pl-PL" sz="3600" b="1" strike="noStrike" spc="-1" dirty="0" smtClean="0">
                <a:solidFill>
                  <a:srgbClr val="FFFFFF"/>
                </a:solidFill>
                <a:latin typeface="Calibri"/>
              </a:rPr>
              <a:t>PROZDROWOTNA </a:t>
            </a:r>
            <a:r>
              <a:rPr sz="3600"/>
              <a:t/>
            </a:r>
            <a:br>
              <a:rPr sz="3600"/>
            </a:br>
            <a:r>
              <a:rPr lang="pl-PL" sz="3600" b="1" strike="noStrike" spc="-1" dirty="0">
                <a:solidFill>
                  <a:srgbClr val="FFFFFF"/>
                </a:solidFill>
                <a:latin typeface="Calibri"/>
              </a:rPr>
              <a:t>W SZKOLE PODSTAWOWEJ</a:t>
            </a:r>
            <a:r>
              <a:rPr sz="3600"/>
              <a:t/>
            </a:r>
            <a:br>
              <a:rPr sz="3600"/>
            </a:br>
            <a:r>
              <a:rPr lang="pl-PL" sz="3600" b="1" strike="noStrike" spc="-1" dirty="0">
                <a:solidFill>
                  <a:srgbClr val="FFFFFF"/>
                </a:solidFill>
                <a:latin typeface="Calibri"/>
              </a:rPr>
              <a:t> – CIAŁO, UMYSŁ, DUCH</a:t>
            </a:r>
            <a:endParaRPr lang="pl-PL" sz="3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827640" y="4365000"/>
            <a:ext cx="7560360" cy="211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5000"/>
          </a:bodyPr>
          <a:lstStyle/>
          <a:p>
            <a:pPr algn="ctr">
              <a:lnSpc>
                <a:spcPct val="100000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pl-PL" sz="3200" b="0" strike="noStrike" spc="-1" dirty="0">
                <a:solidFill>
                  <a:srgbClr val="FFFFFF"/>
                </a:solidFill>
                <a:latin typeface="Calibri"/>
              </a:rPr>
              <a:t>Program nauczania edukacji zdrowotnej </a:t>
            </a:r>
            <a:r>
              <a:rPr lang="pl-PL" sz="3200" b="0" strike="noStrike" spc="-1" dirty="0" smtClean="0">
                <a:solidFill>
                  <a:srgbClr val="FFFFFF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FFFFFF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FFFFFF"/>
                </a:solidFill>
                <a:latin typeface="Calibri"/>
              </a:rPr>
              <a:t>dla </a:t>
            </a:r>
            <a:r>
              <a:rPr lang="pl-PL" sz="3200" b="0" strike="noStrike" spc="-1" dirty="0">
                <a:solidFill>
                  <a:srgbClr val="FFFFFF"/>
                </a:solidFill>
                <a:latin typeface="Calibri"/>
              </a:rPr>
              <a:t>klas IV-VIII </a:t>
            </a:r>
            <a:endParaRPr lang="pl-PL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pl-PL" sz="3200" b="1" strike="noStrike" spc="-1" dirty="0">
                <a:solidFill>
                  <a:srgbClr val="FFFFFF"/>
                </a:solidFill>
                <a:latin typeface="Calibri"/>
              </a:rPr>
              <a:t>Szkoła Podstawowa nr 1</a:t>
            </a:r>
            <a:endParaRPr lang="pl-PL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pl-PL" sz="3200" b="1" strike="noStrike" spc="-1" dirty="0">
                <a:solidFill>
                  <a:srgbClr val="FFFFFF"/>
                </a:solidFill>
                <a:latin typeface="Calibri"/>
              </a:rPr>
              <a:t>im. Noblistów Polskich w Dzierżoniowie</a:t>
            </a:r>
            <a:endParaRPr lang="pl-PL" sz="3200" b="0" strike="noStrike" spc="-1" dirty="0">
              <a:latin typeface="Arial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76092"/>
            </a:gs>
            <a:gs pos="100000">
              <a:srgbClr val="C1D1E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/>
          </p:nvPr>
        </p:nvSpPr>
        <p:spPr>
          <a:xfrm>
            <a:off x="457200" y="404640"/>
            <a:ext cx="8229240" cy="5721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 algn="l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chemeClr val="bg1"/>
                </a:solidFill>
                <a:latin typeface="Calibri"/>
              </a:rPr>
              <a:t>Zgodnie z obowiązującymi przepisami prawa oświatowego szczegółowe regulacje dotyczące treści kształcenia, celów oraz wymagań edukacyjnych w zakresie edukacji zdrowotnej określa </a:t>
            </a:r>
            <a:r>
              <a:rPr lang="pl-PL" sz="3200" b="1" strike="noStrike" spc="-1" dirty="0">
                <a:solidFill>
                  <a:schemeClr val="bg1"/>
                </a:solidFill>
                <a:latin typeface="Calibri"/>
              </a:rPr>
              <a:t>rozporządzenie Ministra Edukacji </a:t>
            </a:r>
            <a:r>
              <a:rPr lang="pl-PL" sz="3200" b="1" strike="noStrike" spc="-1" dirty="0" smtClean="0">
                <a:solidFill>
                  <a:schemeClr val="bg1"/>
                </a:solidFill>
                <a:latin typeface="Calibri"/>
              </a:rPr>
              <a:t/>
            </a:r>
            <a:br>
              <a:rPr lang="pl-PL" sz="3200" b="1" strike="noStrike" spc="-1" dirty="0" smtClean="0">
                <a:solidFill>
                  <a:schemeClr val="bg1"/>
                </a:solidFill>
                <a:latin typeface="Calibri"/>
              </a:rPr>
            </a:br>
            <a:r>
              <a:rPr lang="pl-PL" sz="3200" b="1" strike="noStrike" spc="-1" dirty="0" smtClean="0">
                <a:solidFill>
                  <a:schemeClr val="bg1"/>
                </a:solidFill>
                <a:latin typeface="Calibri"/>
              </a:rPr>
              <a:t>i </a:t>
            </a:r>
            <a:r>
              <a:rPr lang="pl-PL" sz="3200" b="1" strike="noStrike" spc="-1" dirty="0">
                <a:solidFill>
                  <a:schemeClr val="bg1"/>
                </a:solidFill>
                <a:latin typeface="Calibri"/>
              </a:rPr>
              <a:t>Nauki w sprawie podstawy programowej kształcenia ogólnego z dnia 6 marca 2025 r. (</a:t>
            </a:r>
            <a:r>
              <a:rPr lang="pl-PL" sz="3200" b="1" strike="noStrike" spc="-1" dirty="0" err="1">
                <a:solidFill>
                  <a:schemeClr val="bg1"/>
                </a:solidFill>
                <a:latin typeface="Calibri"/>
              </a:rPr>
              <a:t>Dz.U</a:t>
            </a:r>
            <a:r>
              <a:rPr lang="pl-PL" sz="3200" b="1" strike="noStrike" spc="-1" dirty="0">
                <a:solidFill>
                  <a:schemeClr val="bg1"/>
                </a:solidFill>
                <a:latin typeface="Calibri"/>
              </a:rPr>
              <a:t>. z 2025 r., poz. 378). </a:t>
            </a:r>
            <a:endParaRPr lang="pl-PL" sz="3200" b="0" strike="noStrike" spc="-1" dirty="0">
              <a:solidFill>
                <a:schemeClr val="bg1"/>
              </a:solidFill>
              <a:latin typeface="Calibri"/>
            </a:endParaRPr>
          </a:p>
          <a:p>
            <a:pPr marL="343080" indent="-343080" algn="l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Dokument ten stanowi fundament organizacyjny i merytoryczny zajęć prowadzonych w ramach systemu edukacji.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705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Treści nauczania zawarte w programie są:</a:t>
            </a:r>
          </a:p>
        </p:txBody>
      </p:sp>
      <p:graphicFrame>
        <p:nvGraphicFramePr>
          <p:cNvPr id="2" name="Diagram1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643830031"/>
              </p:ext>
            </p:extLst>
          </p:nvPr>
        </p:nvGraphicFramePr>
        <p:xfrm>
          <a:off x="395640" y="1268640"/>
          <a:ext cx="8229240" cy="5184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323640" y="188640"/>
            <a:ext cx="8229240" cy="1367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sz="2400"/>
              <a:t/>
            </a:r>
            <a:br>
              <a:rPr sz="2400"/>
            </a:b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Na program nauczania edukacji zdrowotnej dla szkoły podstawowej </a:t>
            </a:r>
            <a:r>
              <a:rPr lang="pl-PL" sz="2400" b="1" i="1" strike="noStrike" spc="-1">
                <a:solidFill>
                  <a:srgbClr val="000000"/>
                </a:solidFill>
                <a:latin typeface="Calibri"/>
              </a:rPr>
              <a:t>realizowanego w klasach IV–VIII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 składają się:</a:t>
            </a:r>
            <a:r>
              <a:rPr sz="2400"/>
              <a:t/>
            </a:r>
            <a:br>
              <a:rPr sz="2400"/>
            </a:br>
            <a:endParaRPr lang="pl-PL" sz="24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2549621532"/>
              </p:ext>
            </p:extLst>
          </p:nvPr>
        </p:nvGraphicFramePr>
        <p:xfrm>
          <a:off x="457200" y="1600200"/>
          <a:ext cx="8229240" cy="4525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3200" b="1" strike="noStrike" spc="-1">
                <a:solidFill>
                  <a:srgbClr val="000000"/>
                </a:solidFill>
                <a:latin typeface="Calibri"/>
              </a:rPr>
              <a:t>Treści nauczania w podziale na 10 działów:</a:t>
            </a:r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3" name="Diagram3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1793052662"/>
              </p:ext>
            </p:extLst>
          </p:nvPr>
        </p:nvGraphicFramePr>
        <p:xfrm>
          <a:off x="179280" y="1341360"/>
          <a:ext cx="8856360" cy="48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4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2406383441"/>
              </p:ext>
            </p:extLst>
          </p:nvPr>
        </p:nvGraphicFramePr>
        <p:xfrm>
          <a:off x="5292000" y="4797000"/>
          <a:ext cx="3384000" cy="15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395640" y="188640"/>
            <a:ext cx="8229240" cy="20019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Program zakłada, że edukacja zdrowotna </a:t>
            </a:r>
            <a:r>
              <a:rPr lang="pl-PL" sz="1800" b="1" strike="noStrike" spc="-1" dirty="0">
                <a:solidFill>
                  <a:srgbClr val="0070C0"/>
                </a:solidFill>
                <a:uFillTx/>
                <a:latin typeface="Calibri"/>
              </a:rPr>
              <a:t>w klasie IV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powinna obejmować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nie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tylko wiedzę o zdrowym stylu życia, ale również: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rozwijanie świadomości ciała i emocji,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budowanie pozytywnego obrazu samego siebie,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kształtowanie empatii i umiejętności współpracy,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promowanie postaw prospołecznych i odpowiedzialnych. </a:t>
            </a: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endParaRPr lang="pl-PL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89" name="Symbol zastępczy zawartości 3"/>
          <p:cNvGraphicFramePr/>
          <p:nvPr/>
        </p:nvGraphicFramePr>
        <p:xfrm>
          <a:off x="251640" y="2565000"/>
          <a:ext cx="8640720" cy="4105080"/>
        </p:xfrm>
        <a:graphic>
          <a:graphicData uri="http://schemas.openxmlformats.org/drawingml/2006/table">
            <a:tbl>
              <a:tblPr/>
              <a:tblGrid>
                <a:gridCol w="1368000"/>
                <a:gridCol w="5738760"/>
                <a:gridCol w="1533960"/>
              </a:tblGrid>
              <a:tr h="5518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Moduły tematyczne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Temat przewodni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Liczba godzin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Co to jest zdrowie?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Moje </a:t>
                      </a:r>
                      <a:r>
                        <a:rPr lang="pl-PL" sz="1800" b="0" strike="noStrike" spc="-1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ciało – higiena </a:t>
                      </a: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i rozwój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Zdrowe jedzenie i picie w szkole i domu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Moje emocje </a:t>
                      </a:r>
                      <a:r>
                        <a:rPr lang="pl-PL" sz="1800" b="0" strike="noStrike" spc="-1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jak </a:t>
                      </a: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je rozpoznawać i wyrażać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Bezpieczne zachowania w domu, szkole, drodze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Dlaczego sen, ruch i odpoczynek są ważne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  <a:tabLst>
                          <a:tab pos="0" algn="l"/>
                        </a:tabLst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pos="0" algn="l"/>
                        </a:tabLst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Projekt edukacyjny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Spójność z podstawą programową</a:t>
            </a: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285720" y="4000504"/>
            <a:ext cx="8229240" cy="183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9500" lnSpcReduction="20000"/>
          </a:bodyPr>
          <a:lstStyle/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Powiązanie podstawy programowej kształcenia ogólnego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zakresie przedmiotu edukacja zdrowotna (w zakresie poszczególnych działów) z podstawą programową kształcenia ogólnego w zakresie innych przedmiotów (w zakresie poszczególnych działów) zostało zawarte w rozporządzeniu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Ministra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Edukacji z dnia 6 marca 2025 r. (</a:t>
            </a:r>
            <a:r>
              <a:rPr lang="pl-PL" sz="3200" b="0" strike="noStrike" spc="-1" dirty="0" err="1">
                <a:solidFill>
                  <a:srgbClr val="000000"/>
                </a:solidFill>
                <a:latin typeface="Calibri"/>
              </a:rPr>
              <a:t>Dz.U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. poz. 378, 2025 r.).</a:t>
            </a:r>
          </a:p>
        </p:txBody>
      </p:sp>
      <p:graphicFrame>
        <p:nvGraphicFramePr>
          <p:cNvPr id="5" name="Diagram5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3837185801"/>
              </p:ext>
            </p:extLst>
          </p:nvPr>
        </p:nvGraphicFramePr>
        <p:xfrm>
          <a:off x="755640" y="1268640"/>
          <a:ext cx="7632360" cy="301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6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274009076"/>
              </p:ext>
            </p:extLst>
          </p:nvPr>
        </p:nvGraphicFramePr>
        <p:xfrm>
          <a:off x="5292000" y="4797000"/>
          <a:ext cx="3384000" cy="15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395640" y="188640"/>
            <a:ext cx="8229240" cy="20019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Program </a:t>
            </a:r>
            <a:r>
              <a:rPr lang="pl-PL" sz="1800" b="1" u="sng" strike="noStrike" spc="-1">
                <a:solidFill>
                  <a:srgbClr val="0070C0"/>
                </a:solidFill>
                <a:uFillTx/>
                <a:latin typeface="Calibri"/>
              </a:rPr>
              <a:t>klasy V </a:t>
            </a: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rozszerza wcześniejsze treści o głębsze rozumienie relacji międzyludzkich i samopoczucia psychicznego. Uczniowie uczą się również analizować konsekwencje własnych wyborów oraz stają się bardziej świadomi społecznie m. in.: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• rozwijanie umiejętności samoobserwacji i samoregulacji,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• wzmacnianie empatii i  wrażliwości na potrzeby innych,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• kształtowanie umiejętności współpracy i komunikacji,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• promowanie odpowiedzialnych wyborów zdrowotnych i etycznych.</a:t>
            </a: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93" name="Symbol zastępczy zawartości 3"/>
          <p:cNvGraphicFramePr/>
          <p:nvPr/>
        </p:nvGraphicFramePr>
        <p:xfrm>
          <a:off x="251640" y="2565000"/>
          <a:ext cx="8640720" cy="3755160"/>
        </p:xfrm>
        <a:graphic>
          <a:graphicData uri="http://schemas.openxmlformats.org/drawingml/2006/table">
            <a:tbl>
              <a:tblPr/>
              <a:tblGrid>
                <a:gridCol w="1800000"/>
                <a:gridCol w="5306760"/>
                <a:gridCol w="1533960"/>
              </a:tblGrid>
              <a:tr h="5518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Moduły tematyczne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Temat przewodni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Liczba godzin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Co to znaczy być odpowiedzialnym za zdrowie?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Moje emocje i granice – jak je chronić?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Relacje i komunikacja – szacunek w praktyce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Zdrowe wybory </a:t>
                      </a:r>
                      <a:r>
                        <a:rPr lang="pl-PL" sz="1800" b="0" strike="noStrike" spc="-1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jedzenie</a:t>
                      </a: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, ruch, odpoczynek 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518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pos="0" algn="l"/>
                        </a:tabLst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Początek życia, wspólnota i współdziałanie</a:t>
                      </a:r>
                      <a:endParaRPr lang="pl-PL" sz="18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pos="0" algn="l"/>
                        </a:tabLst>
                      </a:pP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Projekt edukacyjny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Spójność z podstawą programową</a:t>
            </a: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467640" y="4797000"/>
            <a:ext cx="8229240" cy="183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2000" lnSpcReduction="20000"/>
          </a:bodyPr>
          <a:lstStyle/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Powiązanie podstawy programowej kształcenia ogólnego w zakresie przedmiotu edukacja zdrowotna (w zakresie poszczególnych działów)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z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podstawą programową kształcenia ogólnego w zakresie innych przedmiotów (w zakresie poszczególnych działów) zostało zawarte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rozporządzeniu Ministra Edukacji z dnia 6 marca 2025 r.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(</a:t>
            </a:r>
            <a:r>
              <a:rPr lang="pl-PL" sz="3200" b="0" strike="noStrike" spc="-1" dirty="0" err="1">
                <a:solidFill>
                  <a:srgbClr val="000000"/>
                </a:solidFill>
                <a:latin typeface="Calibri"/>
              </a:rPr>
              <a:t>Dz.U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. poz. 378, 2025 r.).</a:t>
            </a:r>
          </a:p>
        </p:txBody>
      </p:sp>
      <p:graphicFrame>
        <p:nvGraphicFramePr>
          <p:cNvPr id="7" name="Diagram7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4061706343"/>
              </p:ext>
            </p:extLst>
          </p:nvPr>
        </p:nvGraphicFramePr>
        <p:xfrm>
          <a:off x="755640" y="1124640"/>
          <a:ext cx="7632360" cy="35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8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2489581542"/>
              </p:ext>
            </p:extLst>
          </p:nvPr>
        </p:nvGraphicFramePr>
        <p:xfrm>
          <a:off x="5292000" y="4797000"/>
          <a:ext cx="3384000" cy="15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20019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Program uwzględnia dynamiczny rozwój psychiczny uczniów </a:t>
            </a:r>
            <a:r>
              <a:rPr lang="pl-PL" sz="1800" b="1" strike="noStrike" spc="-1" dirty="0">
                <a:solidFill>
                  <a:srgbClr val="0070C0"/>
                </a:solidFill>
                <a:uFillTx/>
                <a:latin typeface="Calibri"/>
              </a:rPr>
              <a:t>klasy VI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ich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większą potrzebę niezależności oraz wrażliwość emocjonalną. Kładzie nacisk na: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rozwijanie umiejętności samoświadomości i autorefleksji;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wzmacnianie odporności psychicznej i umiejętności radzenia sobie ze stresem;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budowanie postawy asertywnej, ale pełnej empatii;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świadome życie w oparciu o trwałe wartości moralne i społeczne.</a:t>
            </a:r>
          </a:p>
        </p:txBody>
      </p:sp>
      <p:graphicFrame>
        <p:nvGraphicFramePr>
          <p:cNvPr id="97" name="Symbol zastępczy zawartości 3"/>
          <p:cNvGraphicFramePr/>
          <p:nvPr/>
        </p:nvGraphicFramePr>
        <p:xfrm>
          <a:off x="323640" y="2565000"/>
          <a:ext cx="8229240" cy="3610080"/>
        </p:xfrm>
        <a:graphic>
          <a:graphicData uri="http://schemas.openxmlformats.org/drawingml/2006/table">
            <a:tbl>
              <a:tblPr/>
              <a:tblGrid>
                <a:gridCol w="1584000"/>
                <a:gridCol w="4968360"/>
                <a:gridCol w="1676880"/>
              </a:tblGrid>
              <a:tr h="5518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Moduły tematyczne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Temat przewodni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Liczba godzin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Wpływ środowiska i stylu życia na zdrowie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W zdrowym ciele </a:t>
                      </a:r>
                      <a:r>
                        <a:rPr lang="pl-PL" sz="1800" b="0" strike="noStrike" spc="-1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świadome </a:t>
                      </a: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decyzje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Zagrożenia, uzależnienia – wczesna profilaktyka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Moje emocje a moje decyzje żywieniowe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Odpoczynek, sen, relaks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95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 Projekt edukacyjny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Spójność z podstawą programową</a:t>
            </a: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467640" y="4797000"/>
            <a:ext cx="8229240" cy="183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9500" lnSpcReduction="20000"/>
          </a:bodyPr>
          <a:lstStyle/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Powiązanie podstawy programowej kształcenia ogólnego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zakresie przedmiotu edukacja zdrowotna (w zakresie poszczególnych działów) z podstawą programową kształcenia ogólnego w zakresie innych przedmiotów (w zakresie poszczególnych działów) zostało zawarte w rozporządzeniu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Ministra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Edukacji z dnia 6 marca 2025 r. (</a:t>
            </a:r>
            <a:r>
              <a:rPr lang="pl-PL" sz="3200" b="0" strike="noStrike" spc="-1" dirty="0" err="1">
                <a:solidFill>
                  <a:srgbClr val="000000"/>
                </a:solidFill>
                <a:latin typeface="Calibri"/>
              </a:rPr>
              <a:t>Dz.U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. poz. 378, 2025 r.).</a:t>
            </a:r>
          </a:p>
        </p:txBody>
      </p:sp>
      <p:graphicFrame>
        <p:nvGraphicFramePr>
          <p:cNvPr id="9" name="Diagram9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2072379843"/>
              </p:ext>
            </p:extLst>
          </p:nvPr>
        </p:nvGraphicFramePr>
        <p:xfrm>
          <a:off x="755640" y="1124640"/>
          <a:ext cx="7632360" cy="35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10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3340711637"/>
              </p:ext>
            </p:extLst>
          </p:nvPr>
        </p:nvGraphicFramePr>
        <p:xfrm>
          <a:off x="5292000" y="4797000"/>
          <a:ext cx="3384000" cy="15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332640"/>
            <a:ext cx="8229240" cy="612036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2000" b="1" strike="noStrike" spc="-1" dirty="0">
                <a:solidFill>
                  <a:srgbClr val="0070C0"/>
                </a:solidFill>
                <a:uFillTx/>
                <a:latin typeface="Calibri"/>
              </a:rPr>
              <a:t>klasie VII </a:t>
            </a: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uczniowie wchodzą w intensywny okres dojrzewania </a:t>
            </a: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– zarówno biologicznego, jak i emocjonalno-społecznego. </a:t>
            </a:r>
            <a:r>
              <a:rPr sz="2000"/>
              <a:t/>
            </a:r>
            <a:br>
              <a:rPr sz="2000"/>
            </a:br>
            <a:r>
              <a:rPr lang="pl-PL" sz="2000" b="0" i="1" strike="noStrike" spc="-1" dirty="0">
                <a:solidFill>
                  <a:srgbClr val="0070C0"/>
                </a:solidFill>
                <a:latin typeface="Calibri"/>
              </a:rPr>
              <a:t>Program wspiera ich w budowaniu tożsamości, poczucia własnej wartości   oraz umiejętności życia w relacji z innymi, z poszanowaniem różnic</a:t>
            </a:r>
            <a:r>
              <a:rPr lang="pl-PL" sz="2000" b="0" i="1" strike="noStrike" spc="-1" dirty="0" smtClean="0">
                <a:solidFill>
                  <a:srgbClr val="0070C0"/>
                </a:solidFill>
                <a:latin typeface="Calibri"/>
              </a:rPr>
              <a:t>,</a:t>
            </a:r>
            <a:br>
              <a:rPr lang="pl-PL" sz="2000" b="0" i="1" strike="noStrike" spc="-1" dirty="0" smtClean="0">
                <a:solidFill>
                  <a:srgbClr val="0070C0"/>
                </a:solidFill>
                <a:latin typeface="Calibri"/>
              </a:rPr>
            </a:br>
            <a:r>
              <a:rPr lang="pl-PL" sz="2000" b="0" i="1" strike="noStrike" spc="-1" dirty="0" smtClean="0">
                <a:solidFill>
                  <a:srgbClr val="0070C0"/>
                </a:solidFill>
                <a:latin typeface="Calibri"/>
              </a:rPr>
              <a:t>granic i </a:t>
            </a:r>
            <a:r>
              <a:rPr lang="pl-PL" sz="2000" b="0" i="1" strike="noStrike" spc="-1" dirty="0">
                <a:solidFill>
                  <a:srgbClr val="0070C0"/>
                </a:solidFill>
                <a:latin typeface="Calibri"/>
              </a:rPr>
              <a:t>uniwersalnych wartości.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lang="pl-PL" sz="2000" b="1" strike="noStrike" spc="-1" dirty="0">
                <a:solidFill>
                  <a:srgbClr val="000000"/>
                </a:solidFill>
                <a:uFillTx/>
                <a:latin typeface="Calibri"/>
              </a:rPr>
              <a:t> Program integruje treści z zakresu zdrowia fizycznego, psychicznego                   i społecznego, rozwijając: </a:t>
            </a: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• świadomość zmian rozwojowych oraz potrzeb ciała i psychiki; </a:t>
            </a: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• umiejętności komunikacji empatycznej i rozwiązywania konfliktów; </a:t>
            </a: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• refleksję nad tożsamością, duchowością i wartościami; </a:t>
            </a:r>
            <a:r>
              <a:rPr sz="2000"/>
              <a:t/>
            </a:r>
            <a:br>
              <a:rPr sz="2000"/>
            </a:br>
            <a:r>
              <a:rPr lang="pl-PL" sz="2000" b="0" strike="noStrike" spc="-1" dirty="0">
                <a:solidFill>
                  <a:srgbClr val="000000"/>
                </a:solidFill>
                <a:latin typeface="Calibri"/>
              </a:rPr>
              <a:t>• postawy zaangażowania społecznego i odpowiedzialności za wspólnotę. </a:t>
            </a:r>
            <a:r>
              <a:rPr sz="2000"/>
              <a:t/>
            </a:r>
            <a:br>
              <a:rPr sz="2000"/>
            </a:br>
            <a:endParaRPr lang="pl-PL" sz="20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" name="Symbol zastępczy zawartości 3"/>
          <p:cNvGraphicFramePr/>
          <p:nvPr/>
        </p:nvGraphicFramePr>
        <p:xfrm>
          <a:off x="323640" y="1556640"/>
          <a:ext cx="8229240" cy="4385160"/>
        </p:xfrm>
        <a:graphic>
          <a:graphicData uri="http://schemas.openxmlformats.org/drawingml/2006/table">
            <a:tbl>
              <a:tblPr/>
              <a:tblGrid>
                <a:gridCol w="1584000"/>
                <a:gridCol w="5040360"/>
                <a:gridCol w="1604880"/>
              </a:tblGrid>
              <a:tr h="621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Moduły tematyczne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Temat przewodni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Liczba godzin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Moje ciało się zmienia – dojrzewanie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Emocje i relacje – jak mówić i słuchać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Wartości, asertywność i granice osobiste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Profilaktyka – badania, dieta, ruch i zachowania ryzykowne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Mens, corpus et ambiens- umysł, ciało i środowisko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62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Projekt edukacyjny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  <p:sp>
        <p:nvSpPr>
          <p:cNvPr id="102" name="pole tekstowe 5"/>
          <p:cNvSpPr/>
          <p:nvPr/>
        </p:nvSpPr>
        <p:spPr>
          <a:xfrm>
            <a:off x="683640" y="476640"/>
            <a:ext cx="7272360" cy="1187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1800" b="1" strike="noStrike" spc="-1">
                <a:solidFill>
                  <a:srgbClr val="000000"/>
                </a:solidFill>
                <a:latin typeface="Calibri"/>
              </a:rPr>
              <a:t>klasie VII  </a:t>
            </a: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program wspiera uczniów w budowaniu tożsamości, </a:t>
            </a:r>
            <a:endParaRPr lang="pl-PL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poczucia własnej wartości oraz umiejętności życia w relacji z innymi, </a:t>
            </a:r>
            <a:endParaRPr lang="pl-PL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z poszanowaniem różnic, granic i uniwersalnych wartości.</a:t>
            </a:r>
            <a:r>
              <a:rPr sz="1800"/>
              <a:t/>
            </a:r>
            <a:br>
              <a:rPr sz="1800"/>
            </a:br>
            <a:endParaRPr lang="pl-PL" sz="1800" b="0" strike="noStrike" spc="-1">
              <a:latin typeface="Arial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Spójność z podstawą programową</a:t>
            </a: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67640" y="4797000"/>
            <a:ext cx="8176326" cy="183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9500" lnSpcReduction="20000"/>
          </a:bodyPr>
          <a:lstStyle/>
          <a:p>
            <a:pPr marL="343080" indent="-343080" algn="l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Powiązanie podstawy programowej kształcenia ogólnego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zakresie przedmiotu edukacja zdrowotna (w zakresie poszczególnych działów) z podstawą programową kształcenia ogólnego w zakresie innych przedmiotów (w zakresie poszczególnych działów) zostało zawarte w rozporządzeniu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Ministra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Edukacji z dnia 6 marca 2025 r. (</a:t>
            </a:r>
            <a:r>
              <a:rPr lang="pl-PL" sz="3200" b="0" strike="noStrike" spc="-1" dirty="0" err="1">
                <a:solidFill>
                  <a:srgbClr val="000000"/>
                </a:solidFill>
                <a:latin typeface="Calibri"/>
              </a:rPr>
              <a:t>Dz.U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. poz. 378, 2025 r.).</a:t>
            </a:r>
          </a:p>
        </p:txBody>
      </p:sp>
      <p:grpSp>
        <p:nvGrpSpPr>
          <p:cNvPr id="105" name="Diagram 3"/>
          <p:cNvGrpSpPr/>
          <p:nvPr/>
        </p:nvGrpSpPr>
        <p:grpSpPr>
          <a:xfrm>
            <a:off x="755640" y="1124640"/>
            <a:ext cx="7632360" cy="3528000"/>
            <a:chOff x="755640" y="1124640"/>
            <a:chExt cx="7632360" cy="3528000"/>
          </a:xfrm>
        </p:grpSpPr>
        <p:sp>
          <p:nvSpPr>
            <p:cNvPr id="106" name="Prostokąt 105"/>
            <p:cNvSpPr/>
            <p:nvPr/>
          </p:nvSpPr>
          <p:spPr>
            <a:xfrm>
              <a:off x="755640" y="1124640"/>
              <a:ext cx="7632360" cy="35280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07" name="Prostokąt zaokrąglony 106"/>
            <p:cNvSpPr/>
            <p:nvPr/>
          </p:nvSpPr>
          <p:spPr>
            <a:xfrm>
              <a:off x="755640" y="1124640"/>
              <a:ext cx="7632360" cy="16311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2E5F99"/>
                </a:gs>
                <a:gs pos="100000">
                  <a:srgbClr val="3C7AC7"/>
                </a:gs>
              </a:gsLst>
              <a:lin ang="16200000"/>
            </a:gradFill>
            <a:ln w="0">
              <a:noFill/>
            </a:ln>
            <a:effectLst>
              <a:outerShdw blurRad="39960" dist="2304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  <p:txBody>
            <a:bodyPr lIns="99000" tIns="99000" rIns="99000" bIns="99000" numCol="1" spcCol="1440" anchor="ctr">
              <a:noAutofit/>
            </a:bodyPr>
            <a:lstStyle/>
            <a:p>
              <a:pPr>
                <a:lnSpc>
                  <a:spcPct val="90000"/>
                </a:lnSpc>
                <a:spcAft>
                  <a:spcPts val="910"/>
                </a:spcAft>
                <a:buNone/>
              </a:pPr>
              <a:r>
                <a:rPr lang="pl-PL" sz="2600" b="0" strike="noStrike" spc="-1">
                  <a:solidFill>
                    <a:srgbClr val="FFFFFF"/>
                  </a:solidFill>
                  <a:latin typeface="Calibri"/>
                </a:rPr>
                <a:t>Program spełnia wymagania podstawy programowej </a:t>
              </a:r>
              <a:endParaRPr lang="pl-PL" sz="2600" b="0" strike="noStrike" spc="-1">
                <a:latin typeface="Arial"/>
              </a:endParaRPr>
            </a:p>
            <a:p>
              <a:pPr>
                <a:lnSpc>
                  <a:spcPct val="90000"/>
                </a:lnSpc>
                <a:spcAft>
                  <a:spcPts val="910"/>
                </a:spcAft>
                <a:buNone/>
              </a:pPr>
              <a:r>
                <a:rPr lang="pl-PL" sz="2600" b="0" strike="noStrike" spc="-1">
                  <a:solidFill>
                    <a:srgbClr val="FFFFFF"/>
                  </a:solidFill>
                  <a:latin typeface="Calibri"/>
                </a:rPr>
                <a:t>w zakresie:</a:t>
              </a:r>
              <a:endParaRPr lang="pl-PL" sz="2600" b="0" strike="noStrike" spc="-1">
                <a:latin typeface="Arial"/>
              </a:endParaRPr>
            </a:p>
          </p:txBody>
        </p:sp>
        <p:sp>
          <p:nvSpPr>
            <p:cNvPr id="108" name="Prostokąt 107"/>
            <p:cNvSpPr/>
            <p:nvPr/>
          </p:nvSpPr>
          <p:spPr>
            <a:xfrm>
              <a:off x="755640" y="2786760"/>
              <a:ext cx="7632360" cy="18352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242280" tIns="33120" rIns="185040" bIns="33120" numCol="1" spcCol="1440" anchor="t">
              <a:noAutofit/>
            </a:bodyPr>
            <a:lstStyle/>
            <a:p>
              <a:pPr marL="228600" lvl="1" indent="-228600">
                <a:lnSpc>
                  <a:spcPct val="90000"/>
                </a:lnSpc>
                <a:spcAft>
                  <a:spcPts val="400"/>
                </a:spcAft>
                <a:buClr>
                  <a:srgbClr val="0070C0"/>
                </a:buClr>
                <a:buFont typeface="Symbol" charset="2"/>
                <a:buChar char=""/>
              </a:pPr>
              <a:r>
                <a:rPr lang="pl-PL" sz="2000" b="1" strike="noStrike" spc="-1" dirty="0">
                  <a:solidFill>
                    <a:srgbClr val="0070C0"/>
                  </a:solidFill>
                  <a:latin typeface="Calibri"/>
                </a:rPr>
                <a:t>b</a:t>
              </a:r>
              <a:r>
                <a:rPr lang="pl-PL" sz="2000" b="1" strike="noStrike" spc="-1" dirty="0" smtClean="0">
                  <a:solidFill>
                    <a:srgbClr val="0070C0"/>
                  </a:solidFill>
                  <a:latin typeface="Calibri"/>
                </a:rPr>
                <a:t>iologii</a:t>
              </a:r>
              <a:endParaRPr lang="pl-PL" sz="2000" b="0" strike="noStrike" spc="-1" dirty="0">
                <a:latin typeface="Arial"/>
              </a:endParaRPr>
            </a:p>
            <a:p>
              <a:pPr marL="228600" lvl="1" indent="-228600">
                <a:lnSpc>
                  <a:spcPct val="90000"/>
                </a:lnSpc>
                <a:spcAft>
                  <a:spcPts val="400"/>
                </a:spcAft>
                <a:buClr>
                  <a:srgbClr val="0070C0"/>
                </a:buClr>
                <a:buFont typeface="Symbol" charset="2"/>
                <a:buChar char=""/>
              </a:pPr>
              <a:r>
                <a:rPr lang="pl-PL" sz="2000" b="1" spc="-1" dirty="0">
                  <a:solidFill>
                    <a:srgbClr val="0070C0"/>
                  </a:solidFill>
                  <a:latin typeface="Calibri"/>
                </a:rPr>
                <a:t>e</a:t>
              </a:r>
              <a:r>
                <a:rPr lang="pl-PL" sz="2000" b="1" strike="noStrike" spc="-1" dirty="0" smtClean="0">
                  <a:solidFill>
                    <a:srgbClr val="0070C0"/>
                  </a:solidFill>
                  <a:latin typeface="Calibri"/>
                </a:rPr>
                <a:t>tyki</a:t>
              </a:r>
              <a:endParaRPr lang="pl-PL" sz="2000" b="0" strike="noStrike" spc="-1" dirty="0">
                <a:latin typeface="Arial"/>
              </a:endParaRPr>
            </a:p>
            <a:p>
              <a:pPr marL="228600" lvl="1" indent="-228600">
                <a:lnSpc>
                  <a:spcPct val="90000"/>
                </a:lnSpc>
                <a:spcAft>
                  <a:spcPts val="400"/>
                </a:spcAft>
                <a:buClr>
                  <a:srgbClr val="0070C0"/>
                </a:buClr>
                <a:buFont typeface="Symbol" charset="2"/>
                <a:buChar char=""/>
              </a:pPr>
              <a:r>
                <a:rPr lang="pl-PL" sz="2000" b="1" spc="-1" dirty="0">
                  <a:solidFill>
                    <a:srgbClr val="0070C0"/>
                  </a:solidFill>
                  <a:latin typeface="Calibri"/>
                </a:rPr>
                <a:t>g</a:t>
              </a:r>
              <a:r>
                <a:rPr lang="pl-PL" sz="2000" b="1" strike="noStrike" spc="-1" dirty="0" smtClean="0">
                  <a:solidFill>
                    <a:srgbClr val="0070C0"/>
                  </a:solidFill>
                  <a:latin typeface="Calibri"/>
                </a:rPr>
                <a:t>eografii</a:t>
              </a:r>
              <a:endParaRPr lang="pl-PL" sz="2000" b="0" strike="noStrike" spc="-1" dirty="0">
                <a:latin typeface="Arial"/>
              </a:endParaRPr>
            </a:p>
            <a:p>
              <a:pPr marL="228600" lvl="1" indent="-228600">
                <a:lnSpc>
                  <a:spcPct val="90000"/>
                </a:lnSpc>
                <a:spcAft>
                  <a:spcPts val="400"/>
                </a:spcAft>
                <a:buClr>
                  <a:srgbClr val="0070C0"/>
                </a:buClr>
                <a:buFont typeface="Symbol" charset="2"/>
                <a:buChar char=""/>
              </a:pPr>
              <a:r>
                <a:rPr lang="pl-PL" sz="2000" b="1" spc="-1" dirty="0">
                  <a:solidFill>
                    <a:srgbClr val="0070C0"/>
                  </a:solidFill>
                  <a:latin typeface="Calibri"/>
                </a:rPr>
                <a:t>w</a:t>
              </a:r>
              <a:r>
                <a:rPr lang="pl-PL" sz="2000" b="1" strike="noStrike" spc="-1" dirty="0" smtClean="0">
                  <a:solidFill>
                    <a:srgbClr val="0070C0"/>
                  </a:solidFill>
                  <a:latin typeface="Calibri"/>
                </a:rPr>
                <a:t>ychowania </a:t>
              </a:r>
              <a:r>
                <a:rPr lang="pl-PL" sz="2000" b="1" strike="noStrike" spc="-1" dirty="0">
                  <a:solidFill>
                    <a:srgbClr val="0070C0"/>
                  </a:solidFill>
                  <a:latin typeface="Calibri"/>
                </a:rPr>
                <a:t>fizycznego</a:t>
              </a:r>
              <a:endParaRPr lang="pl-PL" sz="2000" b="0" strike="noStrike" spc="-1" dirty="0">
                <a:latin typeface="Arial"/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11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1842462176"/>
              </p:ext>
            </p:extLst>
          </p:nvPr>
        </p:nvGraphicFramePr>
        <p:xfrm>
          <a:off x="5292000" y="4797000"/>
          <a:ext cx="3384000" cy="1583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178320"/>
          </a:xfrm>
          <a:prstGeom prst="rect">
            <a:avLst/>
          </a:prstGeom>
          <a:solidFill>
            <a:srgbClr val="FFFFFF"/>
          </a:solidFill>
          <a:ln w="25560">
            <a:solidFill>
              <a:srgbClr val="4F81BD"/>
            </a:solidFill>
            <a:round/>
          </a:ln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Program odpowiada na potrzeby uczniów kończących szkołę podstawową,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którzy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stoją przed wyzwaniami związanymi z dojrzewaniem,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wyborami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życiowymi,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relacjami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i własną tożsamością.</a:t>
            </a: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r>
              <a:rPr lang="pl-PL" sz="1800" b="0" i="1" strike="noStrike" spc="-1" dirty="0">
                <a:solidFill>
                  <a:srgbClr val="376092"/>
                </a:solidFill>
                <a:latin typeface="Calibri"/>
              </a:rPr>
              <a:t>Jego celem jest wspieranie młodzieży w kształtowaniu dojrzałych, </a:t>
            </a:r>
            <a: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  <a:t/>
            </a:r>
            <a:b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</a:br>
            <a: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  <a:t>świadomych </a:t>
            </a:r>
            <a:r>
              <a:rPr lang="pl-PL" sz="1800" b="0" i="1" strike="noStrike" spc="-1" dirty="0">
                <a:solidFill>
                  <a:srgbClr val="376092"/>
                </a:solidFill>
                <a:latin typeface="Calibri"/>
              </a:rPr>
              <a:t>postaw wobec zdrowia, życia i innych ludzi – </a:t>
            </a:r>
            <a: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  <a:t/>
            </a:r>
            <a:b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</a:br>
            <a:r>
              <a:rPr lang="pl-PL" sz="1800" b="0" i="1" strike="noStrike" spc="-1" dirty="0" smtClean="0">
                <a:solidFill>
                  <a:srgbClr val="376092"/>
                </a:solidFill>
                <a:latin typeface="Calibri"/>
              </a:rPr>
              <a:t>niezależnie </a:t>
            </a:r>
            <a:r>
              <a:rPr lang="pl-PL" sz="1800" b="0" i="1" strike="noStrike" spc="-1" dirty="0">
                <a:solidFill>
                  <a:srgbClr val="376092"/>
                </a:solidFill>
                <a:latin typeface="Calibri"/>
              </a:rPr>
              <a:t>od ich pochodzenia, światopoglądu czy przekonań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. </a:t>
            </a:r>
            <a:r>
              <a:rPr sz="1800"/>
              <a:t/>
            </a:r>
            <a:br>
              <a:rPr sz="1800"/>
            </a:b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Program zakłada, że </a:t>
            </a:r>
            <a:r>
              <a:rPr lang="pl-PL" sz="1800" b="1" strike="noStrike" spc="-1" dirty="0">
                <a:solidFill>
                  <a:srgbClr val="376092"/>
                </a:solidFill>
                <a:uFillTx/>
                <a:latin typeface="Calibri"/>
              </a:rPr>
              <a:t>uczeń klasy VIII </a:t>
            </a: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powinien być wspierany w: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refleksji nad sobą, swoją tożsamością i przyszłością;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podejmowaniu samodzielnych, odpowiedzialnych decyzji;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świadomym kształtowaniu relacji interpersonalnych i intymnych;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zrozumieniu roli wartości i zasad etycznych w codziennym życiu; </a:t>
            </a:r>
            <a:r>
              <a:rPr sz="1800"/>
              <a:t/>
            </a:r>
            <a:br>
              <a:rPr sz="1800"/>
            </a:b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• angażowaniu się w działania społeczne jako młody obywatel.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" name="Symbol zastępczy zawartości 3"/>
          <p:cNvGraphicFramePr/>
          <p:nvPr/>
        </p:nvGraphicFramePr>
        <p:xfrm>
          <a:off x="467640" y="1772640"/>
          <a:ext cx="8229240" cy="3243240"/>
        </p:xfrm>
        <a:graphic>
          <a:graphicData uri="http://schemas.openxmlformats.org/drawingml/2006/table">
            <a:tbl>
              <a:tblPr/>
              <a:tblGrid>
                <a:gridCol w="1440000"/>
                <a:gridCol w="5688360"/>
                <a:gridCol w="1100880"/>
              </a:tblGrid>
              <a:tr h="721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Moduły tematyczne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Temat przewodni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Liczba godzin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475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Zdrowie w moich rękach </a:t>
                      </a:r>
                      <a:r>
                        <a:rPr lang="pl-PL" sz="1800" b="0" strike="noStrike" spc="-1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planuję </a:t>
                      </a:r>
                      <a:r>
                        <a:rPr lang="pl-PL" sz="1800" b="0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i odpowiadam</a:t>
                      </a:r>
                      <a:endParaRPr lang="pl-PL" sz="1800" b="0" strike="noStrike" spc="-1" dirty="0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75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Holistyczne zdrowie i rozwój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16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Świadome zdrowie seksualne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75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Zaangażowanie społeczne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77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pl-PL" sz="18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Projekt edukacyjny </a:t>
                      </a:r>
                      <a:endParaRPr lang="pl-PL" sz="18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</a:tbl>
          </a:graphicData>
        </a:graphic>
      </p:graphicFrame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395640" y="692640"/>
            <a:ext cx="8229240" cy="489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Tematy przewodnie dla uczniów klasy VIII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633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Spójność z podstawą programową</a:t>
            </a: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357158" y="4286256"/>
            <a:ext cx="8229240" cy="183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2000" lnSpcReduction="20000"/>
          </a:bodyPr>
          <a:lstStyle/>
          <a:p>
            <a:pPr marL="343080" indent="-343080" algn="l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Powiązanie podstawy programowej kształcenia ogólnego w zakresie przedmiotu edukacja zdrowotna (w zakresie poszczególnych działów)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z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podstawą programową kształcenia ogólnego w zakresie innych przedmiotów (w zakresie poszczególnych działów) zostało zawarte </a:t>
            </a: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3200" b="0" strike="noStrike" spc="-1" dirty="0" smtClean="0">
                <a:solidFill>
                  <a:srgbClr val="000000"/>
                </a:solidFill>
                <a:latin typeface="Calibri"/>
              </a:rPr>
              <a:t>w 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rozporządzeniu Ministra Edukacji z dnia 6 marca 2025 r. (</a:t>
            </a:r>
            <a:r>
              <a:rPr lang="pl-PL" sz="3200" b="0" strike="noStrike" spc="-1" dirty="0" err="1">
                <a:solidFill>
                  <a:srgbClr val="000000"/>
                </a:solidFill>
                <a:latin typeface="Calibri"/>
              </a:rPr>
              <a:t>Dz.U</a:t>
            </a:r>
            <a:r>
              <a:rPr lang="pl-PL" sz="3200" b="0" strike="noStrike" spc="-1" dirty="0">
                <a:solidFill>
                  <a:srgbClr val="000000"/>
                </a:solidFill>
                <a:latin typeface="Calibri"/>
              </a:rPr>
              <a:t>. poz. 378, 2025 r.).</a:t>
            </a:r>
          </a:p>
        </p:txBody>
      </p:sp>
      <p:graphicFrame>
        <p:nvGraphicFramePr>
          <p:cNvPr id="12" name="Diagram12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3337942171"/>
              </p:ext>
            </p:extLst>
          </p:nvPr>
        </p:nvGraphicFramePr>
        <p:xfrm>
          <a:off x="755640" y="1124640"/>
          <a:ext cx="7632360" cy="35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705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  <a:buNone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Źródło:</a:t>
            </a:r>
          </a:p>
        </p:txBody>
      </p:sp>
      <p:pic>
        <p:nvPicPr>
          <p:cNvPr id="115" name="Obraz 3" descr="05_znak_uproszczony_kolor_biale_tlo.png"/>
          <p:cNvPicPr/>
          <p:nvPr/>
        </p:nvPicPr>
        <p:blipFill>
          <a:blip r:embed="rId2"/>
          <a:stretch/>
        </p:blipFill>
        <p:spPr>
          <a:xfrm>
            <a:off x="2195640" y="836640"/>
            <a:ext cx="5616360" cy="1876320"/>
          </a:xfrm>
          <a:prstGeom prst="rect">
            <a:avLst/>
          </a:prstGeom>
          <a:ln w="0">
            <a:noFill/>
          </a:ln>
        </p:spPr>
      </p:pic>
      <p:sp>
        <p:nvSpPr>
          <p:cNvPr id="116" name="Prostokąt 4"/>
          <p:cNvSpPr/>
          <p:nvPr/>
        </p:nvSpPr>
        <p:spPr>
          <a:xfrm>
            <a:off x="1043640" y="3141000"/>
            <a:ext cx="6840360" cy="286086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numCol="1" spcCol="0" anchor="t">
            <a:spAutoFit/>
          </a:bodyPr>
          <a:lstStyle/>
          <a:p>
            <a:pPr algn="just">
              <a:lnSpc>
                <a:spcPct val="100000"/>
              </a:lnSpc>
              <a:buNone/>
            </a:pPr>
            <a:r>
              <a:rPr lang="pl-PL" sz="1800" b="0" strike="noStrike" spc="-1" dirty="0">
                <a:solidFill>
                  <a:srgbClr val="000000"/>
                </a:solidFill>
                <a:latin typeface="Calibri"/>
              </a:rPr>
              <a:t>Rozporządzenie Ministra Edukacji z dnia 6 marca 2025 r. zmieniające rozporządzenie w sprawie podstawy programowej wychowania przedszkolnego oraz podstawy programowej kształcenia ogólnego dla szkoły podstawowej, w tym dla uczniów z niepełnosprawnością intelektualną w stopniu umiarkowanym lub znacznym, kształcenia ogólnego dla branżowej szkoły I stopnia, kształcenia ogólnego dla szkoły specjalnej przysposabiającej do pracy oraz kształcenia ogólnego dla szkoły </a:t>
            </a:r>
            <a:r>
              <a:rPr lang="pl-PL" sz="1800" b="0" strike="noStrike" spc="-1" dirty="0" smtClean="0">
                <a:solidFill>
                  <a:srgbClr val="000000"/>
                </a:solidFill>
                <a:latin typeface="Calibri"/>
              </a:rPr>
              <a:t>policealnej</a:t>
            </a:r>
          </a:p>
          <a:p>
            <a:pPr algn="just">
              <a:lnSpc>
                <a:spcPct val="100000"/>
              </a:lnSpc>
              <a:buNone/>
            </a:pPr>
            <a:r>
              <a:rPr sz="1800"/>
              <a:t/>
            </a:r>
            <a:br>
              <a:rPr sz="1800"/>
            </a:br>
            <a:endParaRPr lang="pl-PL" sz="1800" b="0" strike="noStrike" spc="-1" dirty="0">
              <a:latin typeface="Arial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Nauczyciele edukacji zdrowotnej w SP1:</a:t>
            </a:r>
          </a:p>
        </p:txBody>
      </p:sp>
      <p:graphicFrame>
        <p:nvGraphicFramePr>
          <p:cNvPr id="13" name="Diagram13"/>
          <p:cNvGraphicFramePr/>
          <p:nvPr>
            <p:extLst>
              <p:ext uri="{D42A27DB-BD31-4B8C-83A1-F6EECF244321}">
                <p14:modId xmlns="" xmlns:p15="http://schemas.microsoft.com/office/powerpoint/2012/main" xmlns:mc="http://schemas.openxmlformats.org/markup-compatibility/2006" xmlns:p14="http://schemas.microsoft.com/office/powerpoint/2010/main" val="1065687870"/>
              </p:ext>
            </p:extLst>
          </p:nvPr>
        </p:nvGraphicFramePr>
        <p:xfrm>
          <a:off x="500034" y="1285860"/>
          <a:ext cx="8435520" cy="4839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701</Words>
  <Application>LibreOffice/7.3.4.2$Windows_X86_64 LibreOffice_project/728fec16bd5f605073805c3c9e7c4212a0120dc5</Application>
  <PresentationFormat>Pokaz na ekranie (4:3)</PresentationFormat>
  <Paragraphs>191</Paragraphs>
  <Slides>25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25</vt:i4>
      </vt:variant>
    </vt:vector>
  </HeadingPairs>
  <TitlesOfParts>
    <vt:vector size="27" baseType="lpstr">
      <vt:lpstr>Office Theme</vt:lpstr>
      <vt:lpstr>Office Theme</vt:lpstr>
      <vt:lpstr>HOLISTYCZNA EDUKACJA  PROZDROWOTNA  W SZKOLE PODSTAWOWEJ  – CIAŁO, UMYSŁ, DUCH</vt:lpstr>
      <vt:lpstr>Slajd 2</vt:lpstr>
      <vt:lpstr>Treści nauczania zawarte w programie są:</vt:lpstr>
      <vt:lpstr> Na program nauczania edukacji zdrowotnej dla szkoły podstawowej realizowanego w klasach IV–VIII składają się: </vt:lpstr>
      <vt:lpstr>Treści nauczania w podziale na 10 działów:</vt:lpstr>
      <vt:lpstr>Slajd 6</vt:lpstr>
      <vt:lpstr>  Program zakłada, że edukacja zdrowotna w klasie IV powinna obejmować  nie tylko wiedzę o zdrowym stylu życia, ale również:  • rozwijanie świadomości ciała i emocji, • budowanie pozytywnego obrazu samego siebie,  • kształtowanie empatii i umiejętności współpracy,  • promowanie postaw prospołecznych i odpowiedzialnych.   </vt:lpstr>
      <vt:lpstr>Spójność z podstawą programową</vt:lpstr>
      <vt:lpstr>Slajd 9</vt:lpstr>
      <vt:lpstr>  Program klasy V rozszerza wcześniejsze treści o głębsze rozumienie relacji międzyludzkich i samopoczucia psychicznego. Uczniowie uczą się również analizować konsekwencje własnych wyborów oraz stają się bardziej świadomi społecznie m. in.:  • rozwijanie umiejętności samoobserwacji i samoregulacji,  • wzmacnianie empatii i  wrażliwości na potrzeby innych,  • kształtowanie umiejętności współpracy i komunikacji,  • promowanie odpowiedzialnych wyborów zdrowotnych i etycznych.  </vt:lpstr>
      <vt:lpstr>Spójność z podstawą programową</vt:lpstr>
      <vt:lpstr>Slajd 12</vt:lpstr>
      <vt:lpstr>Program uwzględnia dynamiczny rozwój psychiczny uczniów klasy VI,  ich większą potrzebę niezależności oraz wrażliwość emocjonalną. Kładzie nacisk na:  • rozwijanie umiejętności samoświadomości i autorefleksji;  • wzmacnianie odporności psychicznej i umiejętności radzenia sobie ze stresem;  • budowanie postawy asertywnej, ale pełnej empatii;  • świadome życie w oparciu o trwałe wartości moralne i społeczne.</vt:lpstr>
      <vt:lpstr>Spójność z podstawą programową</vt:lpstr>
      <vt:lpstr>Slajd 15</vt:lpstr>
      <vt:lpstr> W klasie VII uczniowie wchodzą w intensywny okres dojrzewania  – zarówno biologicznego, jak i emocjonalno-społecznego.  Program wspiera ich w budowaniu tożsamości, poczucia własnej wartości   oraz umiejętności życia w relacji z innymi, z poszanowaniem różnic, granic i uniwersalnych wartości.   Program integruje treści z zakresu zdrowia fizycznego, psychicznego                   i społecznego, rozwijając:  • świadomość zmian rozwojowych oraz potrzeb ciała i psychiki;  • umiejętności komunikacji empatycznej i rozwiązywania konfliktów;  • refleksję nad tożsamością, duchowością i wartościami;  • postawy zaangażowania społecznego i odpowiedzialności za wspólnotę.  </vt:lpstr>
      <vt:lpstr>Slajd 17</vt:lpstr>
      <vt:lpstr>Spójność z podstawą programową</vt:lpstr>
      <vt:lpstr>Slajd 19</vt:lpstr>
      <vt:lpstr>Program odpowiada na potrzeby uczniów kończących szkołę podstawową,  którzy stoją przed wyzwaniami związanymi z dojrzewaniem,  wyborami życiowymi, relacjami i własną tożsamością.  Jego celem jest wspieranie młodzieży w kształtowaniu dojrzałych,  świadomych postaw wobec zdrowia, życia i innych ludzi –  niezależnie od ich pochodzenia, światopoglądu czy przekonań.   Program zakłada, że uczeń klasy VIII powinien być wspierany w:  • refleksji nad sobą, swoją tożsamością i przyszłością;  • podejmowaniu samodzielnych, odpowiedzialnych decyzji;  • świadomym kształtowaniu relacji interpersonalnych i intymnych; • zrozumieniu roli wartości i zasad etycznych w codziennym życiu;  • angażowaniu się w działania społeczne jako młody obywatel. </vt:lpstr>
      <vt:lpstr>Tematy przewodnie dla uczniów klasy VIII</vt:lpstr>
      <vt:lpstr>Spójność z podstawą programową</vt:lpstr>
      <vt:lpstr>Źródło:</vt:lpstr>
      <vt:lpstr>Nauczyciele edukacji zdrowotnej w SP1:</vt:lpstr>
      <vt:lpstr>Slajd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Admin</dc:creator>
  <cp:lastModifiedBy>Nauczyciel</cp:lastModifiedBy>
  <cp:revision>73</cp:revision>
  <dcterms:created xsi:type="dcterms:W3CDTF">2025-09-01T13:53:23Z</dcterms:created>
  <dcterms:modified xsi:type="dcterms:W3CDTF">2025-09-08T07:23:54Z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Pokaz na ekranie (4:3)</vt:lpwstr>
  </property>
  <property fmtid="{D5CDD505-2E9C-101B-9397-08002B2CF9AE}" pid="3" name="Slides">
    <vt:i4>25</vt:i4>
  </property>
</Properties>
</file>